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comments/modernComment_121_0.xml" ContentType="application/vnd.ms-powerpoint.comments+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6" Type="http://schemas.openxmlformats.org/officeDocument/2006/relationships/custom-properties" Target="docProps/custom.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51" r:id="rId4"/>
  </p:sldMasterIdLst>
  <p:notesMasterIdLst>
    <p:notesMasterId r:id="rId129"/>
  </p:notesMasterIdLst>
  <p:sldIdLst>
    <p:sldId id="660" r:id="rId5"/>
    <p:sldId id="260" r:id="rId6"/>
    <p:sldId id="587" r:id="rId7"/>
    <p:sldId id="659" r:id="rId8"/>
    <p:sldId id="305" r:id="rId9"/>
    <p:sldId id="306" r:id="rId10"/>
    <p:sldId id="426" r:id="rId11"/>
    <p:sldId id="489" r:id="rId12"/>
    <p:sldId id="581" r:id="rId13"/>
    <p:sldId id="487" r:id="rId14"/>
    <p:sldId id="681" r:id="rId15"/>
    <p:sldId id="661" r:id="rId16"/>
    <p:sldId id="491" r:id="rId17"/>
    <p:sldId id="492" r:id="rId18"/>
    <p:sldId id="590" r:id="rId19"/>
    <p:sldId id="630" r:id="rId20"/>
    <p:sldId id="499" r:id="rId21"/>
    <p:sldId id="500" r:id="rId22"/>
    <p:sldId id="631" r:id="rId23"/>
    <p:sldId id="636" r:id="rId24"/>
    <p:sldId id="632" r:id="rId25"/>
    <p:sldId id="634" r:id="rId26"/>
    <p:sldId id="645" r:id="rId27"/>
    <p:sldId id="316" r:id="rId28"/>
    <p:sldId id="637" r:id="rId29"/>
    <p:sldId id="638" r:id="rId30"/>
    <p:sldId id="639" r:id="rId31"/>
    <p:sldId id="662" r:id="rId32"/>
    <p:sldId id="685" r:id="rId33"/>
    <p:sldId id="646" r:id="rId34"/>
    <p:sldId id="663" r:id="rId35"/>
    <p:sldId id="518" r:id="rId36"/>
    <p:sldId id="484" r:id="rId37"/>
    <p:sldId id="468" r:id="rId38"/>
    <p:sldId id="519" r:id="rId39"/>
    <p:sldId id="520" r:id="rId40"/>
    <p:sldId id="521" r:id="rId41"/>
    <p:sldId id="522" r:id="rId42"/>
    <p:sldId id="523" r:id="rId43"/>
    <p:sldId id="524" r:id="rId44"/>
    <p:sldId id="394" r:id="rId45"/>
    <p:sldId id="526" r:id="rId46"/>
    <p:sldId id="525" r:id="rId47"/>
    <p:sldId id="527" r:id="rId48"/>
    <p:sldId id="528" r:id="rId49"/>
    <p:sldId id="529" r:id="rId50"/>
    <p:sldId id="530" r:id="rId51"/>
    <p:sldId id="531" r:id="rId52"/>
    <p:sldId id="532" r:id="rId53"/>
    <p:sldId id="533" r:id="rId54"/>
    <p:sldId id="534" r:id="rId55"/>
    <p:sldId id="535" r:id="rId56"/>
    <p:sldId id="536" r:id="rId57"/>
    <p:sldId id="537" r:id="rId58"/>
    <p:sldId id="538" r:id="rId59"/>
    <p:sldId id="540" r:id="rId60"/>
    <p:sldId id="541" r:id="rId61"/>
    <p:sldId id="542" r:id="rId62"/>
    <p:sldId id="543" r:id="rId63"/>
    <p:sldId id="544" r:id="rId64"/>
    <p:sldId id="545" r:id="rId65"/>
    <p:sldId id="546" r:id="rId66"/>
    <p:sldId id="547" r:id="rId67"/>
    <p:sldId id="548" r:id="rId68"/>
    <p:sldId id="549" r:id="rId69"/>
    <p:sldId id="664" r:id="rId70"/>
    <p:sldId id="668" r:id="rId71"/>
    <p:sldId id="555" r:id="rId72"/>
    <p:sldId id="577" r:id="rId73"/>
    <p:sldId id="450" r:id="rId74"/>
    <p:sldId id="451" r:id="rId75"/>
    <p:sldId id="452" r:id="rId76"/>
    <p:sldId id="454" r:id="rId77"/>
    <p:sldId id="455" r:id="rId78"/>
    <p:sldId id="456" r:id="rId79"/>
    <p:sldId id="457" r:id="rId80"/>
    <p:sldId id="458" r:id="rId81"/>
    <p:sldId id="288" r:id="rId82"/>
    <p:sldId id="289" r:id="rId83"/>
    <p:sldId id="290" r:id="rId84"/>
    <p:sldId id="291" r:id="rId85"/>
    <p:sldId id="579" r:id="rId86"/>
    <p:sldId id="580" r:id="rId87"/>
    <p:sldId id="293" r:id="rId88"/>
    <p:sldId id="294" r:id="rId89"/>
    <p:sldId id="459" r:id="rId90"/>
    <p:sldId id="665" r:id="rId91"/>
    <p:sldId id="460" r:id="rId92"/>
    <p:sldId id="462" r:id="rId93"/>
    <p:sldId id="485" r:id="rId94"/>
    <p:sldId id="301" r:id="rId95"/>
    <p:sldId id="299" r:id="rId96"/>
    <p:sldId id="666" r:id="rId97"/>
    <p:sldId id="670" r:id="rId98"/>
    <p:sldId id="672" r:id="rId99"/>
    <p:sldId id="673" r:id="rId100"/>
    <p:sldId id="647" r:id="rId101"/>
    <p:sldId id="463" r:id="rId102"/>
    <p:sldId id="641" r:id="rId103"/>
    <p:sldId id="640" r:id="rId104"/>
    <p:sldId id="674" r:id="rId105"/>
    <p:sldId id="652" r:id="rId106"/>
    <p:sldId id="653" r:id="rId107"/>
    <p:sldId id="654" r:id="rId108"/>
    <p:sldId id="655" r:id="rId109"/>
    <p:sldId id="675" r:id="rId110"/>
    <p:sldId id="651" r:id="rId111"/>
    <p:sldId id="676" r:id="rId112"/>
    <p:sldId id="512" r:id="rId113"/>
    <p:sldId id="656" r:id="rId114"/>
    <p:sldId id="440" r:id="rId115"/>
    <p:sldId id="441" r:id="rId116"/>
    <p:sldId id="514" r:id="rId117"/>
    <p:sldId id="515" r:id="rId118"/>
    <p:sldId id="657" r:id="rId119"/>
    <p:sldId id="642" r:id="rId120"/>
    <p:sldId id="643" r:id="rId121"/>
    <p:sldId id="679" r:id="rId122"/>
    <p:sldId id="680" r:id="rId123"/>
    <p:sldId id="644" r:id="rId124"/>
    <p:sldId id="682" r:id="rId125"/>
    <p:sldId id="683" r:id="rId126"/>
    <p:sldId id="684" r:id="rId127"/>
    <p:sldId id="658" r:id="rId12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49E7F367-5034-F74A-916A-FA4607199FB5}">
          <p14:sldIdLst>
            <p14:sldId id="660"/>
            <p14:sldId id="260"/>
            <p14:sldId id="587"/>
            <p14:sldId id="659"/>
            <p14:sldId id="305"/>
            <p14:sldId id="306"/>
            <p14:sldId id="426"/>
            <p14:sldId id="489"/>
            <p14:sldId id="581"/>
            <p14:sldId id="487"/>
            <p14:sldId id="681"/>
            <p14:sldId id="661"/>
            <p14:sldId id="491"/>
            <p14:sldId id="492"/>
          </p14:sldIdLst>
        </p14:section>
        <p14:section name="WELCOME TO RSTUDIO" id="{2CDD6F23-189C-884B-806A-1A1E10C9B856}">
          <p14:sldIdLst>
            <p14:sldId id="590"/>
            <p14:sldId id="630"/>
            <p14:sldId id="499"/>
            <p14:sldId id="500"/>
            <p14:sldId id="631"/>
            <p14:sldId id="636"/>
            <p14:sldId id="632"/>
            <p14:sldId id="634"/>
          </p14:sldIdLst>
        </p14:section>
        <p14:section name="R CODE FILES" id="{9E87EA80-009A-9043-83CD-FBF15BFF785E}">
          <p14:sldIdLst>
            <p14:sldId id="645"/>
            <p14:sldId id="316"/>
            <p14:sldId id="637"/>
            <p14:sldId id="638"/>
            <p14:sldId id="639"/>
            <p14:sldId id="662"/>
            <p14:sldId id="685"/>
            <p14:sldId id="646"/>
          </p14:sldIdLst>
        </p14:section>
        <p14:section name="FUNCTIONS" id="{0CE50AAB-263B-AA48-B859-44F65FAA1659}">
          <p14:sldIdLst>
            <p14:sldId id="663"/>
            <p14:sldId id="518"/>
            <p14:sldId id="484"/>
            <p14:sldId id="468"/>
            <p14:sldId id="519"/>
            <p14:sldId id="520"/>
            <p14:sldId id="521"/>
            <p14:sldId id="522"/>
            <p14:sldId id="523"/>
            <p14:sldId id="524"/>
            <p14:sldId id="394"/>
            <p14:sldId id="526"/>
            <p14:sldId id="525"/>
            <p14:sldId id="527"/>
            <p14:sldId id="528"/>
            <p14:sldId id="529"/>
            <p14:sldId id="530"/>
            <p14:sldId id="531"/>
            <p14:sldId id="532"/>
            <p14:sldId id="533"/>
            <p14:sldId id="534"/>
            <p14:sldId id="535"/>
            <p14:sldId id="536"/>
            <p14:sldId id="537"/>
            <p14:sldId id="538"/>
            <p14:sldId id="540"/>
            <p14:sldId id="541"/>
            <p14:sldId id="542"/>
            <p14:sldId id="543"/>
            <p14:sldId id="544"/>
            <p14:sldId id="545"/>
            <p14:sldId id="546"/>
            <p14:sldId id="547"/>
            <p14:sldId id="548"/>
            <p14:sldId id="549"/>
          </p14:sldIdLst>
        </p14:section>
        <p14:section name="FILE PATHS" id="{A8090B37-070D-7C44-BCD1-B1F05467298A}">
          <p14:sldIdLst>
            <p14:sldId id="664"/>
            <p14:sldId id="668"/>
            <p14:sldId id="555"/>
            <p14:sldId id="577"/>
            <p14:sldId id="450"/>
            <p14:sldId id="451"/>
            <p14:sldId id="452"/>
            <p14:sldId id="454"/>
            <p14:sldId id="455"/>
            <p14:sldId id="456"/>
            <p14:sldId id="457"/>
            <p14:sldId id="458"/>
            <p14:sldId id="288"/>
            <p14:sldId id="289"/>
            <p14:sldId id="290"/>
            <p14:sldId id="291"/>
            <p14:sldId id="579"/>
            <p14:sldId id="580"/>
            <p14:sldId id="293"/>
            <p14:sldId id="294"/>
            <p14:sldId id="459"/>
            <p14:sldId id="665"/>
            <p14:sldId id="460"/>
            <p14:sldId id="462"/>
            <p14:sldId id="485"/>
            <p14:sldId id="301"/>
            <p14:sldId id="299"/>
          </p14:sldIdLst>
        </p14:section>
        <p14:section name="RSTUDIO PROJECTS" id="{5458F41A-2006-EE4F-8329-FEC704F04463}">
          <p14:sldIdLst>
            <p14:sldId id="666"/>
            <p14:sldId id="670"/>
            <p14:sldId id="672"/>
          </p14:sldIdLst>
        </p14:section>
        <p14:section name="PACKAGES" id="{488FB153-A18A-F24C-B5BB-3888166C7FCD}">
          <p14:sldIdLst>
            <p14:sldId id="673"/>
            <p14:sldId id="647"/>
            <p14:sldId id="463"/>
            <p14:sldId id="641"/>
            <p14:sldId id="640"/>
            <p14:sldId id="674"/>
          </p14:sldIdLst>
        </p14:section>
        <p14:section name="DATA FRAMES" id="{48642601-41A0-5F4B-9012-C6FBC0AF72B9}">
          <p14:sldIdLst>
            <p14:sldId id="652"/>
            <p14:sldId id="653"/>
            <p14:sldId id="654"/>
            <p14:sldId id="655"/>
            <p14:sldId id="675"/>
            <p14:sldId id="651"/>
            <p14:sldId id="676"/>
            <p14:sldId id="512"/>
            <p14:sldId id="656"/>
            <p14:sldId id="440"/>
            <p14:sldId id="441"/>
            <p14:sldId id="514"/>
            <p14:sldId id="515"/>
          </p14:sldIdLst>
        </p14:section>
        <p14:section name="BOOLEAN OPERATIONS" id="{FC5DE62F-3EBF-3E49-91D9-CAF84121DEFC}">
          <p14:sldIdLst>
            <p14:sldId id="657"/>
            <p14:sldId id="642"/>
            <p14:sldId id="643"/>
            <p14:sldId id="679"/>
            <p14:sldId id="680"/>
            <p14:sldId id="644"/>
            <p14:sldId id="682"/>
            <p14:sldId id="683"/>
            <p14:sldId id="684"/>
            <p14:sldId id="658"/>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DD1DDF8C-1F6C-D3B8-9A71-8D4AA527FCC5}" name="Emilio Lehoucq" initials="" userId="S::elm8295@ads.northwestern.edu::fb1e86bc-2dff-49e3-9a0f-9c63245e88ac"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0098BE"/>
    <a:srgbClr val="FFD900"/>
    <a:srgbClr val="F2AA8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1999FE9-93A9-644A-9416-350774CFE192}" v="46" dt="2025-05-30T17:23:53.24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526"/>
    <p:restoredTop sz="88571"/>
  </p:normalViewPr>
  <p:slideViewPr>
    <p:cSldViewPr snapToGrid="0">
      <p:cViewPr varScale="1">
        <p:scale>
          <a:sx n="113" d="100"/>
          <a:sy n="113" d="100"/>
        </p:scale>
        <p:origin x="592" y="168"/>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28" Type="http://schemas.openxmlformats.org/officeDocument/2006/relationships/slide" Target="slides/slide124.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134" Type="http://schemas.microsoft.com/office/2016/11/relationships/changesInfo" Target="changesInfos/changesInfo1.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slide" Target="slides/slide120.xml"/><Relationship Id="rId129" Type="http://schemas.openxmlformats.org/officeDocument/2006/relationships/notesMaster" Target="notesMasters/notesMaster1.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0" Type="http://schemas.openxmlformats.org/officeDocument/2006/relationships/presProps" Target="presProps.xml"/><Relationship Id="rId135" Type="http://schemas.microsoft.com/office/2015/10/relationships/revisionInfo" Target="revisionInfo.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viewProps" Target="viewProps.xml"/><Relationship Id="rId136" Type="http://schemas.microsoft.com/office/2018/10/relationships/authors" Target="authors.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theme" Target="theme/theme1.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4" Type="http://schemas.openxmlformats.org/officeDocument/2006/relationships/slideMaster" Target="slideMasters/slideMaster1.xml"/><Relationship Id="rId9" Type="http://schemas.openxmlformats.org/officeDocument/2006/relationships/slide" Target="slides/slide5.xml"/><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ristina Maimone" userId="16c23a2a-4485-46b5-aac7-46b13bc11ee5" providerId="ADAL" clId="{A1999FE9-93A9-644A-9416-350774CFE192}"/>
    <pc:docChg chg="undo custSel addSld delSld modSld sldOrd">
      <pc:chgData name="Christina Maimone" userId="16c23a2a-4485-46b5-aac7-46b13bc11ee5" providerId="ADAL" clId="{A1999FE9-93A9-644A-9416-350774CFE192}" dt="2025-05-30T17:24:19.979" v="2719" actId="20577"/>
      <pc:docMkLst>
        <pc:docMk/>
      </pc:docMkLst>
      <pc:sldChg chg="modSp mod">
        <pc:chgData name="Christina Maimone" userId="16c23a2a-4485-46b5-aac7-46b13bc11ee5" providerId="ADAL" clId="{A1999FE9-93A9-644A-9416-350774CFE192}" dt="2025-04-14T22:54:15.856" v="57" actId="20577"/>
        <pc:sldMkLst>
          <pc:docMk/>
          <pc:sldMk cId="3132409007" sldId="257"/>
        </pc:sldMkLst>
        <pc:spChg chg="mod">
          <ac:chgData name="Christina Maimone" userId="16c23a2a-4485-46b5-aac7-46b13bc11ee5" providerId="ADAL" clId="{A1999FE9-93A9-644A-9416-350774CFE192}" dt="2025-04-14T22:53:50.460" v="16" actId="20577"/>
          <ac:spMkLst>
            <pc:docMk/>
            <pc:sldMk cId="3132409007" sldId="257"/>
            <ac:spMk id="7" creationId="{00AE425C-7F88-8E08-FCFA-4A777CD7CA01}"/>
          </ac:spMkLst>
        </pc:spChg>
        <pc:spChg chg="mod">
          <ac:chgData name="Christina Maimone" userId="16c23a2a-4485-46b5-aac7-46b13bc11ee5" providerId="ADAL" clId="{A1999FE9-93A9-644A-9416-350774CFE192}" dt="2025-04-14T22:54:06.640" v="51" actId="20577"/>
          <ac:spMkLst>
            <pc:docMk/>
            <pc:sldMk cId="3132409007" sldId="257"/>
            <ac:spMk id="10" creationId="{E56211AC-2AF4-BC21-893A-AB3DA88B321E}"/>
          </ac:spMkLst>
        </pc:spChg>
        <pc:spChg chg="mod">
          <ac:chgData name="Christina Maimone" userId="16c23a2a-4485-46b5-aac7-46b13bc11ee5" providerId="ADAL" clId="{A1999FE9-93A9-644A-9416-350774CFE192}" dt="2025-04-14T22:54:15.856" v="57" actId="20577"/>
          <ac:spMkLst>
            <pc:docMk/>
            <pc:sldMk cId="3132409007" sldId="257"/>
            <ac:spMk id="11" creationId="{8304B7D5-80F0-6FF8-C513-6F7E1C936970}"/>
          </ac:spMkLst>
        </pc:spChg>
      </pc:sldChg>
      <pc:sldChg chg="del">
        <pc:chgData name="Christina Maimone" userId="16c23a2a-4485-46b5-aac7-46b13bc11ee5" providerId="ADAL" clId="{A1999FE9-93A9-644A-9416-350774CFE192}" dt="2025-04-14T22:55:29.452" v="116" actId="2696"/>
        <pc:sldMkLst>
          <pc:docMk/>
          <pc:sldMk cId="3435988467" sldId="258"/>
        </pc:sldMkLst>
      </pc:sldChg>
      <pc:sldChg chg="addSp delSp modSp delDesignElem">
        <pc:chgData name="Christina Maimone" userId="16c23a2a-4485-46b5-aac7-46b13bc11ee5" providerId="ADAL" clId="{A1999FE9-93A9-644A-9416-350774CFE192}" dt="2025-04-14T22:57:17.180" v="162"/>
        <pc:sldMkLst>
          <pc:docMk/>
          <pc:sldMk cId="1043474313" sldId="260"/>
        </pc:sldMkLst>
        <pc:spChg chg="add del">
          <ac:chgData name="Christina Maimone" userId="16c23a2a-4485-46b5-aac7-46b13bc11ee5" providerId="ADAL" clId="{A1999FE9-93A9-644A-9416-350774CFE192}" dt="2025-04-14T22:57:17.180" v="162"/>
          <ac:spMkLst>
            <pc:docMk/>
            <pc:sldMk cId="1043474313" sldId="260"/>
            <ac:spMk id="61" creationId="{8C266B9D-DC87-430A-8D3A-2E83639A1768}"/>
          </ac:spMkLst>
        </pc:spChg>
        <pc:spChg chg="add del">
          <ac:chgData name="Christina Maimone" userId="16c23a2a-4485-46b5-aac7-46b13bc11ee5" providerId="ADAL" clId="{A1999FE9-93A9-644A-9416-350774CFE192}" dt="2025-04-14T22:57:17.180" v="162"/>
          <ac:spMkLst>
            <pc:docMk/>
            <pc:sldMk cId="1043474313" sldId="260"/>
            <ac:spMk id="63" creationId="{69282F36-261B-49B3-8CA9-FB857C475A0E}"/>
          </ac:spMkLst>
        </pc:spChg>
        <pc:spChg chg="add del">
          <ac:chgData name="Christina Maimone" userId="16c23a2a-4485-46b5-aac7-46b13bc11ee5" providerId="ADAL" clId="{A1999FE9-93A9-644A-9416-350774CFE192}" dt="2025-04-14T22:57:17.180" v="162"/>
          <ac:spMkLst>
            <pc:docMk/>
            <pc:sldMk cId="1043474313" sldId="260"/>
            <ac:spMk id="65" creationId="{B87215C3-3B83-4BE7-9213-26E084BD6158}"/>
          </ac:spMkLst>
        </pc:spChg>
        <pc:spChg chg="add del">
          <ac:chgData name="Christina Maimone" userId="16c23a2a-4485-46b5-aac7-46b13bc11ee5" providerId="ADAL" clId="{A1999FE9-93A9-644A-9416-350774CFE192}" dt="2025-04-14T22:57:17.180" v="162"/>
          <ac:spMkLst>
            <pc:docMk/>
            <pc:sldMk cId="1043474313" sldId="260"/>
            <ac:spMk id="67" creationId="{13A105D4-2907-419E-8223-4C266BA1E5FB}"/>
          </ac:spMkLst>
        </pc:spChg>
        <pc:spChg chg="add del">
          <ac:chgData name="Christina Maimone" userId="16c23a2a-4485-46b5-aac7-46b13bc11ee5" providerId="ADAL" clId="{A1999FE9-93A9-644A-9416-350774CFE192}" dt="2025-04-14T22:57:17.180" v="162"/>
          <ac:spMkLst>
            <pc:docMk/>
            <pc:sldMk cId="1043474313" sldId="260"/>
            <ac:spMk id="69" creationId="{1EEE7F17-8E08-4C69-8E22-661908E6DF72}"/>
          </ac:spMkLst>
        </pc:spChg>
        <pc:graphicFrameChg chg="mod">
          <ac:chgData name="Christina Maimone" userId="16c23a2a-4485-46b5-aac7-46b13bc11ee5" providerId="ADAL" clId="{A1999FE9-93A9-644A-9416-350774CFE192}" dt="2025-04-14T22:55:05.596" v="112" actId="20577"/>
          <ac:graphicFrameMkLst>
            <pc:docMk/>
            <pc:sldMk cId="1043474313" sldId="260"/>
            <ac:graphicFrameMk id="56" creationId="{13928F46-B964-76D8-B8C3-033BD0A41BA4}"/>
          </ac:graphicFrameMkLst>
        </pc:graphicFrameChg>
      </pc:sldChg>
      <pc:sldChg chg="modSp del">
        <pc:chgData name="Christina Maimone" userId="16c23a2a-4485-46b5-aac7-46b13bc11ee5" providerId="ADAL" clId="{A1999FE9-93A9-644A-9416-350774CFE192}" dt="2025-05-30T16:57:24.762" v="2411" actId="2696"/>
        <pc:sldMkLst>
          <pc:docMk/>
          <pc:sldMk cId="3022933301" sldId="262"/>
        </pc:sldMkLst>
      </pc:sldChg>
      <pc:sldChg chg="del">
        <pc:chgData name="Christina Maimone" userId="16c23a2a-4485-46b5-aac7-46b13bc11ee5" providerId="ADAL" clId="{A1999FE9-93A9-644A-9416-350774CFE192}" dt="2025-05-30T16:57:24.787" v="2414" actId="2696"/>
        <pc:sldMkLst>
          <pc:docMk/>
          <pc:sldMk cId="3586088796" sldId="263"/>
        </pc:sldMkLst>
      </pc:sldChg>
      <pc:sldChg chg="del">
        <pc:chgData name="Christina Maimone" userId="16c23a2a-4485-46b5-aac7-46b13bc11ee5" providerId="ADAL" clId="{A1999FE9-93A9-644A-9416-350774CFE192}" dt="2025-05-30T16:57:24.732" v="2408" actId="2696"/>
        <pc:sldMkLst>
          <pc:docMk/>
          <pc:sldMk cId="3081277494" sldId="266"/>
        </pc:sldMkLst>
      </pc:sldChg>
      <pc:sldChg chg="del">
        <pc:chgData name="Christina Maimone" userId="16c23a2a-4485-46b5-aac7-46b13bc11ee5" providerId="ADAL" clId="{A1999FE9-93A9-644A-9416-350774CFE192}" dt="2025-05-30T16:57:24.796" v="2415" actId="2696"/>
        <pc:sldMkLst>
          <pc:docMk/>
          <pc:sldMk cId="4262673872" sldId="268"/>
        </pc:sldMkLst>
      </pc:sldChg>
      <pc:sldChg chg="ord">
        <pc:chgData name="Christina Maimone" userId="16c23a2a-4485-46b5-aac7-46b13bc11ee5" providerId="ADAL" clId="{A1999FE9-93A9-644A-9416-350774CFE192}" dt="2025-05-30T16:57:52.241" v="2419" actId="20578"/>
        <pc:sldMkLst>
          <pc:docMk/>
          <pc:sldMk cId="917541047" sldId="269"/>
        </pc:sldMkLst>
      </pc:sldChg>
      <pc:sldChg chg="del ord">
        <pc:chgData name="Christina Maimone" userId="16c23a2a-4485-46b5-aac7-46b13bc11ee5" providerId="ADAL" clId="{A1999FE9-93A9-644A-9416-350774CFE192}" dt="2025-05-30T16:57:37.352" v="2417" actId="2696"/>
        <pc:sldMkLst>
          <pc:docMk/>
          <pc:sldMk cId="1606497936" sldId="275"/>
        </pc:sldMkLst>
      </pc:sldChg>
      <pc:sldChg chg="addSp delSp ord delDesignElem">
        <pc:chgData name="Christina Maimone" userId="16c23a2a-4485-46b5-aac7-46b13bc11ee5" providerId="ADAL" clId="{A1999FE9-93A9-644A-9416-350774CFE192}" dt="2025-05-28T15:31:47.521" v="1956" actId="20578"/>
        <pc:sldMkLst>
          <pc:docMk/>
          <pc:sldMk cId="0" sldId="300"/>
        </pc:sldMkLst>
        <pc:spChg chg="add del">
          <ac:chgData name="Christina Maimone" userId="16c23a2a-4485-46b5-aac7-46b13bc11ee5" providerId="ADAL" clId="{A1999FE9-93A9-644A-9416-350774CFE192}" dt="2025-04-14T22:57:17.180" v="162"/>
          <ac:spMkLst>
            <pc:docMk/>
            <pc:sldMk cId="0" sldId="300"/>
            <ac:spMk id="978" creationId="{2928117C-9446-4E7F-AE62-95E0F6DB5B27}"/>
          </ac:spMkLst>
        </pc:spChg>
        <pc:spChg chg="add del">
          <ac:chgData name="Christina Maimone" userId="16c23a2a-4485-46b5-aac7-46b13bc11ee5" providerId="ADAL" clId="{A1999FE9-93A9-644A-9416-350774CFE192}" dt="2025-04-14T22:57:17.180" v="162"/>
          <ac:spMkLst>
            <pc:docMk/>
            <pc:sldMk cId="0" sldId="300"/>
            <ac:spMk id="980" creationId="{84D30AFB-4D71-48B0-AA00-28EE92363A5F}"/>
          </ac:spMkLst>
        </pc:spChg>
        <pc:spChg chg="add del">
          <ac:chgData name="Christina Maimone" userId="16c23a2a-4485-46b5-aac7-46b13bc11ee5" providerId="ADAL" clId="{A1999FE9-93A9-644A-9416-350774CFE192}" dt="2025-04-14T22:57:17.180" v="162"/>
          <ac:spMkLst>
            <pc:docMk/>
            <pc:sldMk cId="0" sldId="300"/>
            <ac:spMk id="982" creationId="{96A0B76F-8010-4C62-B4B6-C5FC438C059E}"/>
          </ac:spMkLst>
        </pc:spChg>
        <pc:spChg chg="add del">
          <ac:chgData name="Christina Maimone" userId="16c23a2a-4485-46b5-aac7-46b13bc11ee5" providerId="ADAL" clId="{A1999FE9-93A9-644A-9416-350774CFE192}" dt="2025-04-14T22:57:17.180" v="162"/>
          <ac:spMkLst>
            <pc:docMk/>
            <pc:sldMk cId="0" sldId="300"/>
            <ac:spMk id="984" creationId="{9FC936C0-4624-438D-BDD0-6B296BD6409D}"/>
          </ac:spMkLst>
        </pc:spChg>
        <pc:spChg chg="add del">
          <ac:chgData name="Christina Maimone" userId="16c23a2a-4485-46b5-aac7-46b13bc11ee5" providerId="ADAL" clId="{A1999FE9-93A9-644A-9416-350774CFE192}" dt="2025-04-14T22:57:17.180" v="162"/>
          <ac:spMkLst>
            <pc:docMk/>
            <pc:sldMk cId="0" sldId="300"/>
            <ac:spMk id="986" creationId="{4B526CBF-0AA4-49A9-B305-EE0AF3AF6D3C}"/>
          </ac:spMkLst>
        </pc:spChg>
        <pc:grpChg chg="add del">
          <ac:chgData name="Christina Maimone" userId="16c23a2a-4485-46b5-aac7-46b13bc11ee5" providerId="ADAL" clId="{A1999FE9-93A9-644A-9416-350774CFE192}" dt="2025-04-14T22:57:17.180" v="162"/>
          <ac:grpSpMkLst>
            <pc:docMk/>
            <pc:sldMk cId="0" sldId="300"/>
            <ac:grpSpMk id="988" creationId="{CC8B5139-02E6-4DEA-9CCE-962CAF0AFBA0}"/>
          </ac:grpSpMkLst>
        </pc:grpChg>
      </pc:sldChg>
      <pc:sldChg chg="ord">
        <pc:chgData name="Christina Maimone" userId="16c23a2a-4485-46b5-aac7-46b13bc11ee5" providerId="ADAL" clId="{A1999FE9-93A9-644A-9416-350774CFE192}" dt="2025-04-14T23:50:26.449" v="557" actId="20578"/>
        <pc:sldMkLst>
          <pc:docMk/>
          <pc:sldMk cId="0" sldId="301"/>
        </pc:sldMkLst>
      </pc:sldChg>
      <pc:sldChg chg="addSp delSp modSp mod ord">
        <pc:chgData name="Christina Maimone" userId="16c23a2a-4485-46b5-aac7-46b13bc11ee5" providerId="ADAL" clId="{A1999FE9-93A9-644A-9416-350774CFE192}" dt="2025-04-15T17:29:26.448" v="1578" actId="22"/>
        <pc:sldMkLst>
          <pc:docMk/>
          <pc:sldMk cId="0" sldId="302"/>
        </pc:sldMkLst>
        <pc:spChg chg="mod">
          <ac:chgData name="Christina Maimone" userId="16c23a2a-4485-46b5-aac7-46b13bc11ee5" providerId="ADAL" clId="{A1999FE9-93A9-644A-9416-350774CFE192}" dt="2025-04-15T17:16:26.230" v="1385" actId="20577"/>
          <ac:spMkLst>
            <pc:docMk/>
            <pc:sldMk cId="0" sldId="302"/>
            <ac:spMk id="1076" creationId="{00000000-0000-0000-0000-000000000000}"/>
          </ac:spMkLst>
        </pc:spChg>
      </pc:sldChg>
      <pc:sldChg chg="ord">
        <pc:chgData name="Christina Maimone" userId="16c23a2a-4485-46b5-aac7-46b13bc11ee5" providerId="ADAL" clId="{A1999FE9-93A9-644A-9416-350774CFE192}" dt="2025-04-15T00:03:36.723" v="832" actId="20578"/>
        <pc:sldMkLst>
          <pc:docMk/>
          <pc:sldMk cId="0" sldId="316"/>
        </pc:sldMkLst>
      </pc:sldChg>
      <pc:sldChg chg="addSp delSp del delDesignElem">
        <pc:chgData name="Christina Maimone" userId="16c23a2a-4485-46b5-aac7-46b13bc11ee5" providerId="ADAL" clId="{A1999FE9-93A9-644A-9416-350774CFE192}" dt="2025-04-15T00:03:18.418" v="831" actId="2696"/>
        <pc:sldMkLst>
          <pc:docMk/>
          <pc:sldMk cId="1817825740" sldId="317"/>
        </pc:sldMkLst>
      </pc:sldChg>
      <pc:sldChg chg="modSp mod ord">
        <pc:chgData name="Christina Maimone" userId="16c23a2a-4485-46b5-aac7-46b13bc11ee5" providerId="ADAL" clId="{A1999FE9-93A9-644A-9416-350774CFE192}" dt="2025-04-15T17:17:03.807" v="1398" actId="20577"/>
        <pc:sldMkLst>
          <pc:docMk/>
          <pc:sldMk cId="0" sldId="319"/>
        </pc:sldMkLst>
        <pc:spChg chg="mod">
          <ac:chgData name="Christina Maimone" userId="16c23a2a-4485-46b5-aac7-46b13bc11ee5" providerId="ADAL" clId="{A1999FE9-93A9-644A-9416-350774CFE192}" dt="2025-04-15T17:17:03.807" v="1398" actId="20577"/>
          <ac:spMkLst>
            <pc:docMk/>
            <pc:sldMk cId="0" sldId="319"/>
            <ac:spMk id="1063" creationId="{00000000-0000-0000-0000-000000000000}"/>
          </ac:spMkLst>
        </pc:spChg>
      </pc:sldChg>
      <pc:sldChg chg="ord">
        <pc:chgData name="Christina Maimone" userId="16c23a2a-4485-46b5-aac7-46b13bc11ee5" providerId="ADAL" clId="{A1999FE9-93A9-644A-9416-350774CFE192}" dt="2025-04-15T17:12:33.173" v="1235" actId="20578"/>
        <pc:sldMkLst>
          <pc:docMk/>
          <pc:sldMk cId="0" sldId="320"/>
        </pc:sldMkLst>
      </pc:sldChg>
      <pc:sldChg chg="modSp mod">
        <pc:chgData name="Christina Maimone" userId="16c23a2a-4485-46b5-aac7-46b13bc11ee5" providerId="ADAL" clId="{A1999FE9-93A9-644A-9416-350774CFE192}" dt="2025-04-15T00:48:24.819" v="1060" actId="20577"/>
        <pc:sldMkLst>
          <pc:docMk/>
          <pc:sldMk cId="1783361375" sldId="335"/>
        </pc:sldMkLst>
        <pc:spChg chg="mod">
          <ac:chgData name="Christina Maimone" userId="16c23a2a-4485-46b5-aac7-46b13bc11ee5" providerId="ADAL" clId="{A1999FE9-93A9-644A-9416-350774CFE192}" dt="2025-04-14T22:57:17.180" v="162"/>
          <ac:spMkLst>
            <pc:docMk/>
            <pc:sldMk cId="1783361375" sldId="335"/>
            <ac:spMk id="4" creationId="{A31C4EBC-10AF-B721-FE2F-FDA9A4D93535}"/>
          </ac:spMkLst>
        </pc:spChg>
        <pc:spChg chg="mod">
          <ac:chgData name="Christina Maimone" userId="16c23a2a-4485-46b5-aac7-46b13bc11ee5" providerId="ADAL" clId="{A1999FE9-93A9-644A-9416-350774CFE192}" dt="2025-04-15T00:48:24.819" v="1060" actId="20577"/>
          <ac:spMkLst>
            <pc:docMk/>
            <pc:sldMk cId="1783361375" sldId="335"/>
            <ac:spMk id="5" creationId="{FAA30323-7717-4EA4-1033-D16D18C84A81}"/>
          </ac:spMkLst>
        </pc:spChg>
      </pc:sldChg>
      <pc:sldChg chg="modSp mod">
        <pc:chgData name="Christina Maimone" userId="16c23a2a-4485-46b5-aac7-46b13bc11ee5" providerId="ADAL" clId="{A1999FE9-93A9-644A-9416-350774CFE192}" dt="2025-04-14T23:57:34.615" v="779" actId="1076"/>
        <pc:sldMkLst>
          <pc:docMk/>
          <pc:sldMk cId="1181671624" sldId="336"/>
        </pc:sldMkLst>
        <pc:spChg chg="mod">
          <ac:chgData name="Christina Maimone" userId="16c23a2a-4485-46b5-aac7-46b13bc11ee5" providerId="ADAL" clId="{A1999FE9-93A9-644A-9416-350774CFE192}" dt="2025-04-14T22:57:17.180" v="162"/>
          <ac:spMkLst>
            <pc:docMk/>
            <pc:sldMk cId="1181671624" sldId="336"/>
            <ac:spMk id="4" creationId="{A31C4EBC-10AF-B721-FE2F-FDA9A4D93535}"/>
          </ac:spMkLst>
        </pc:spChg>
        <pc:spChg chg="mod">
          <ac:chgData name="Christina Maimone" userId="16c23a2a-4485-46b5-aac7-46b13bc11ee5" providerId="ADAL" clId="{A1999FE9-93A9-644A-9416-350774CFE192}" dt="2025-04-14T23:57:34.615" v="779" actId="1076"/>
          <ac:spMkLst>
            <pc:docMk/>
            <pc:sldMk cId="1181671624" sldId="336"/>
            <ac:spMk id="9" creationId="{5841751F-725E-E4F7-F863-DAC8A781AE2C}"/>
          </ac:spMkLst>
        </pc:spChg>
      </pc:sldChg>
      <pc:sldChg chg="modSp mod">
        <pc:chgData name="Christina Maimone" userId="16c23a2a-4485-46b5-aac7-46b13bc11ee5" providerId="ADAL" clId="{A1999FE9-93A9-644A-9416-350774CFE192}" dt="2025-04-15T00:48:29.091" v="1062" actId="20577"/>
        <pc:sldMkLst>
          <pc:docMk/>
          <pc:sldMk cId="1852556053" sldId="337"/>
        </pc:sldMkLst>
        <pc:spChg chg="mod">
          <ac:chgData name="Christina Maimone" userId="16c23a2a-4485-46b5-aac7-46b13bc11ee5" providerId="ADAL" clId="{A1999FE9-93A9-644A-9416-350774CFE192}" dt="2025-04-14T22:57:17.180" v="162"/>
          <ac:spMkLst>
            <pc:docMk/>
            <pc:sldMk cId="1852556053" sldId="337"/>
            <ac:spMk id="4" creationId="{A31C4EBC-10AF-B721-FE2F-FDA9A4D93535}"/>
          </ac:spMkLst>
        </pc:spChg>
        <pc:spChg chg="mod">
          <ac:chgData name="Christina Maimone" userId="16c23a2a-4485-46b5-aac7-46b13bc11ee5" providerId="ADAL" clId="{A1999FE9-93A9-644A-9416-350774CFE192}" dt="2025-04-15T00:48:29.091" v="1062" actId="20577"/>
          <ac:spMkLst>
            <pc:docMk/>
            <pc:sldMk cId="1852556053" sldId="337"/>
            <ac:spMk id="6" creationId="{01C339BE-8A66-DD76-8E1C-30BD24134714}"/>
          </ac:spMkLst>
        </pc:spChg>
      </pc:sldChg>
      <pc:sldChg chg="addSp delSp modSp mod">
        <pc:chgData name="Christina Maimone" userId="16c23a2a-4485-46b5-aac7-46b13bc11ee5" providerId="ADAL" clId="{A1999FE9-93A9-644A-9416-350774CFE192}" dt="2025-04-15T00:49:40.760" v="1105" actId="1076"/>
        <pc:sldMkLst>
          <pc:docMk/>
          <pc:sldMk cId="3911294364" sldId="338"/>
        </pc:sldMkLst>
        <pc:spChg chg="mod">
          <ac:chgData name="Christina Maimone" userId="16c23a2a-4485-46b5-aac7-46b13bc11ee5" providerId="ADAL" clId="{A1999FE9-93A9-644A-9416-350774CFE192}" dt="2025-04-14T22:57:17.180" v="162"/>
          <ac:spMkLst>
            <pc:docMk/>
            <pc:sldMk cId="3911294364" sldId="338"/>
            <ac:spMk id="4" creationId="{A31C4EBC-10AF-B721-FE2F-FDA9A4D93535}"/>
          </ac:spMkLst>
        </pc:spChg>
        <pc:spChg chg="mod">
          <ac:chgData name="Christina Maimone" userId="16c23a2a-4485-46b5-aac7-46b13bc11ee5" providerId="ADAL" clId="{A1999FE9-93A9-644A-9416-350774CFE192}" dt="2025-04-15T00:48:38.675" v="1100" actId="20577"/>
          <ac:spMkLst>
            <pc:docMk/>
            <pc:sldMk cId="3911294364" sldId="338"/>
            <ac:spMk id="6" creationId="{F97D6638-D26D-90A6-A7E2-E7ED4C029F40}"/>
          </ac:spMkLst>
        </pc:spChg>
        <pc:picChg chg="add mod">
          <ac:chgData name="Christina Maimone" userId="16c23a2a-4485-46b5-aac7-46b13bc11ee5" providerId="ADAL" clId="{A1999FE9-93A9-644A-9416-350774CFE192}" dt="2025-04-15T00:49:40.760" v="1105" actId="1076"/>
          <ac:picMkLst>
            <pc:docMk/>
            <pc:sldMk cId="3911294364" sldId="338"/>
            <ac:picMk id="2" creationId="{3FE69EB2-3DBB-B831-E46F-29C0B7CF04B9}"/>
          </ac:picMkLst>
        </pc:picChg>
      </pc:sldChg>
      <pc:sldChg chg="addSp modSp">
        <pc:chgData name="Christina Maimone" userId="16c23a2a-4485-46b5-aac7-46b13bc11ee5" providerId="ADAL" clId="{A1999FE9-93A9-644A-9416-350774CFE192}" dt="2025-04-14T23:57:45.343" v="780"/>
        <pc:sldMkLst>
          <pc:docMk/>
          <pc:sldMk cId="2165942269" sldId="339"/>
        </pc:sldMkLst>
        <pc:spChg chg="add mod">
          <ac:chgData name="Christina Maimone" userId="16c23a2a-4485-46b5-aac7-46b13bc11ee5" providerId="ADAL" clId="{A1999FE9-93A9-644A-9416-350774CFE192}" dt="2025-04-14T23:57:45.343" v="780"/>
          <ac:spMkLst>
            <pc:docMk/>
            <pc:sldMk cId="2165942269" sldId="339"/>
            <ac:spMk id="3" creationId="{D79EC6B8-9EC3-58C8-42E0-A098400019E8}"/>
          </ac:spMkLst>
        </pc:spChg>
        <pc:spChg chg="mod">
          <ac:chgData name="Christina Maimone" userId="16c23a2a-4485-46b5-aac7-46b13bc11ee5" providerId="ADAL" clId="{A1999FE9-93A9-644A-9416-350774CFE192}" dt="2025-04-14T22:57:17.180" v="162"/>
          <ac:spMkLst>
            <pc:docMk/>
            <pc:sldMk cId="2165942269" sldId="339"/>
            <ac:spMk id="4" creationId="{A31C4EBC-10AF-B721-FE2F-FDA9A4D93535}"/>
          </ac:spMkLst>
        </pc:spChg>
      </pc:sldChg>
      <pc:sldChg chg="addSp delSp del delDesignElem">
        <pc:chgData name="Christina Maimone" userId="16c23a2a-4485-46b5-aac7-46b13bc11ee5" providerId="ADAL" clId="{A1999FE9-93A9-644A-9416-350774CFE192}" dt="2025-04-14T23:59:00.731" v="786" actId="2696"/>
        <pc:sldMkLst>
          <pc:docMk/>
          <pc:sldMk cId="979007532" sldId="340"/>
        </pc:sldMkLst>
      </pc:sldChg>
      <pc:sldChg chg="modSp del mod">
        <pc:chgData name="Christina Maimone" userId="16c23a2a-4485-46b5-aac7-46b13bc11ee5" providerId="ADAL" clId="{A1999FE9-93A9-644A-9416-350774CFE192}" dt="2025-05-30T16:57:24.778" v="2413" actId="2696"/>
        <pc:sldMkLst>
          <pc:docMk/>
          <pc:sldMk cId="4139988412" sldId="343"/>
        </pc:sldMkLst>
      </pc:sldChg>
      <pc:sldChg chg="modSp">
        <pc:chgData name="Christina Maimone" userId="16c23a2a-4485-46b5-aac7-46b13bc11ee5" providerId="ADAL" clId="{A1999FE9-93A9-644A-9416-350774CFE192}" dt="2025-04-14T22:57:17.180" v="162"/>
        <pc:sldMkLst>
          <pc:docMk/>
          <pc:sldMk cId="2812500624" sldId="348"/>
        </pc:sldMkLst>
        <pc:spChg chg="mod">
          <ac:chgData name="Christina Maimone" userId="16c23a2a-4485-46b5-aac7-46b13bc11ee5" providerId="ADAL" clId="{A1999FE9-93A9-644A-9416-350774CFE192}" dt="2025-04-14T22:57:17.180" v="162"/>
          <ac:spMkLst>
            <pc:docMk/>
            <pc:sldMk cId="2812500624" sldId="348"/>
            <ac:spMk id="3" creationId="{9950CC24-DB79-DCD8-D67A-B408E80DD54B}"/>
          </ac:spMkLst>
        </pc:spChg>
      </pc:sldChg>
      <pc:sldChg chg="del">
        <pc:chgData name="Christina Maimone" userId="16c23a2a-4485-46b5-aac7-46b13bc11ee5" providerId="ADAL" clId="{A1999FE9-93A9-644A-9416-350774CFE192}" dt="2025-04-17T23:24:38.689" v="1876" actId="2696"/>
        <pc:sldMkLst>
          <pc:docMk/>
          <pc:sldMk cId="0" sldId="394"/>
        </pc:sldMkLst>
      </pc:sldChg>
      <pc:sldChg chg="add">
        <pc:chgData name="Christina Maimone" userId="16c23a2a-4485-46b5-aac7-46b13bc11ee5" providerId="ADAL" clId="{A1999FE9-93A9-644A-9416-350774CFE192}" dt="2025-04-17T23:24:58.026" v="1878"/>
        <pc:sldMkLst>
          <pc:docMk/>
          <pc:sldMk cId="2080175429" sldId="394"/>
        </pc:sldMkLst>
      </pc:sldChg>
      <pc:sldChg chg="modSp">
        <pc:chgData name="Christina Maimone" userId="16c23a2a-4485-46b5-aac7-46b13bc11ee5" providerId="ADAL" clId="{A1999FE9-93A9-644A-9416-350774CFE192}" dt="2025-04-14T22:57:17.180" v="162"/>
        <pc:sldMkLst>
          <pc:docMk/>
          <pc:sldMk cId="1949433141" sldId="426"/>
        </pc:sldMkLst>
        <pc:spChg chg="mod">
          <ac:chgData name="Christina Maimone" userId="16c23a2a-4485-46b5-aac7-46b13bc11ee5" providerId="ADAL" clId="{A1999FE9-93A9-644A-9416-350774CFE192}" dt="2025-04-14T22:57:17.180" v="162"/>
          <ac:spMkLst>
            <pc:docMk/>
            <pc:sldMk cId="1949433141" sldId="426"/>
            <ac:spMk id="2" creationId="{23443F4A-D478-5729-1401-53ECB19C4CC4}"/>
          </ac:spMkLst>
        </pc:spChg>
      </pc:sldChg>
      <pc:sldChg chg="del">
        <pc:chgData name="Christina Maimone" userId="16c23a2a-4485-46b5-aac7-46b13bc11ee5" providerId="ADAL" clId="{A1999FE9-93A9-644A-9416-350774CFE192}" dt="2025-05-28T15:47:55.641" v="1958" actId="2696"/>
        <pc:sldMkLst>
          <pc:docMk/>
          <pc:sldMk cId="1773450754" sldId="440"/>
        </pc:sldMkLst>
      </pc:sldChg>
      <pc:sldChg chg="del">
        <pc:chgData name="Christina Maimone" userId="16c23a2a-4485-46b5-aac7-46b13bc11ee5" providerId="ADAL" clId="{A1999FE9-93A9-644A-9416-350774CFE192}" dt="2025-05-28T15:47:55.667" v="1962" actId="2696"/>
        <pc:sldMkLst>
          <pc:docMk/>
          <pc:sldMk cId="2975956884" sldId="441"/>
        </pc:sldMkLst>
      </pc:sldChg>
      <pc:sldChg chg="del">
        <pc:chgData name="Christina Maimone" userId="16c23a2a-4485-46b5-aac7-46b13bc11ee5" providerId="ADAL" clId="{A1999FE9-93A9-644A-9416-350774CFE192}" dt="2025-05-28T15:47:55.664" v="1961" actId="2696"/>
        <pc:sldMkLst>
          <pc:docMk/>
          <pc:sldMk cId="813315396" sldId="442"/>
        </pc:sldMkLst>
      </pc:sldChg>
      <pc:sldChg chg="del">
        <pc:chgData name="Christina Maimone" userId="16c23a2a-4485-46b5-aac7-46b13bc11ee5" providerId="ADAL" clId="{A1999FE9-93A9-644A-9416-350774CFE192}" dt="2025-05-28T15:47:55.685" v="1964" actId="2696"/>
        <pc:sldMkLst>
          <pc:docMk/>
          <pc:sldMk cId="3968517395" sldId="443"/>
        </pc:sldMkLst>
      </pc:sldChg>
      <pc:sldChg chg="del">
        <pc:chgData name="Christina Maimone" userId="16c23a2a-4485-46b5-aac7-46b13bc11ee5" providerId="ADAL" clId="{A1999FE9-93A9-644A-9416-350774CFE192}" dt="2025-05-28T15:47:55.676" v="1963" actId="2696"/>
        <pc:sldMkLst>
          <pc:docMk/>
          <pc:sldMk cId="4278417154" sldId="444"/>
        </pc:sldMkLst>
      </pc:sldChg>
      <pc:sldChg chg="del">
        <pc:chgData name="Christina Maimone" userId="16c23a2a-4485-46b5-aac7-46b13bc11ee5" providerId="ADAL" clId="{A1999FE9-93A9-644A-9416-350774CFE192}" dt="2025-05-28T15:47:55.651" v="1959" actId="2696"/>
        <pc:sldMkLst>
          <pc:docMk/>
          <pc:sldMk cId="1757431535" sldId="445"/>
        </pc:sldMkLst>
      </pc:sldChg>
      <pc:sldChg chg="del">
        <pc:chgData name="Christina Maimone" userId="16c23a2a-4485-46b5-aac7-46b13bc11ee5" providerId="ADAL" clId="{A1999FE9-93A9-644A-9416-350774CFE192}" dt="2025-05-28T15:47:55.638" v="1957" actId="2696"/>
        <pc:sldMkLst>
          <pc:docMk/>
          <pc:sldMk cId="1540826416" sldId="446"/>
        </pc:sldMkLst>
      </pc:sldChg>
      <pc:sldChg chg="del">
        <pc:chgData name="Christina Maimone" userId="16c23a2a-4485-46b5-aac7-46b13bc11ee5" providerId="ADAL" clId="{A1999FE9-93A9-644A-9416-350774CFE192}" dt="2025-05-28T15:47:55.661" v="1960" actId="2696"/>
        <pc:sldMkLst>
          <pc:docMk/>
          <pc:sldMk cId="3770673933" sldId="447"/>
        </pc:sldMkLst>
      </pc:sldChg>
      <pc:sldChg chg="del">
        <pc:chgData name="Christina Maimone" userId="16c23a2a-4485-46b5-aac7-46b13bc11ee5" providerId="ADAL" clId="{A1999FE9-93A9-644A-9416-350774CFE192}" dt="2025-04-15T00:05:45.924" v="835" actId="2696"/>
        <pc:sldMkLst>
          <pc:docMk/>
          <pc:sldMk cId="1417952822" sldId="448"/>
        </pc:sldMkLst>
      </pc:sldChg>
      <pc:sldChg chg="del">
        <pc:chgData name="Christina Maimone" userId="16c23a2a-4485-46b5-aac7-46b13bc11ee5" providerId="ADAL" clId="{A1999FE9-93A9-644A-9416-350774CFE192}" dt="2025-04-15T00:05:45.935" v="838" actId="2696"/>
        <pc:sldMkLst>
          <pc:docMk/>
          <pc:sldMk cId="1613121893" sldId="464"/>
        </pc:sldMkLst>
      </pc:sldChg>
      <pc:sldChg chg="del">
        <pc:chgData name="Christina Maimone" userId="16c23a2a-4485-46b5-aac7-46b13bc11ee5" providerId="ADAL" clId="{A1999FE9-93A9-644A-9416-350774CFE192}" dt="2025-04-14T23:00:51.955" v="218" actId="2696"/>
        <pc:sldMkLst>
          <pc:docMk/>
          <pc:sldMk cId="605298692" sldId="467"/>
        </pc:sldMkLst>
      </pc:sldChg>
      <pc:sldChg chg="addSp modSp del mod">
        <pc:chgData name="Christina Maimone" userId="16c23a2a-4485-46b5-aac7-46b13bc11ee5" providerId="ADAL" clId="{A1999FE9-93A9-644A-9416-350774CFE192}" dt="2025-04-17T23:24:38.689" v="1876" actId="2696"/>
        <pc:sldMkLst>
          <pc:docMk/>
          <pc:sldMk cId="3074332765" sldId="468"/>
        </pc:sldMkLst>
      </pc:sldChg>
      <pc:sldChg chg="add">
        <pc:chgData name="Christina Maimone" userId="16c23a2a-4485-46b5-aac7-46b13bc11ee5" providerId="ADAL" clId="{A1999FE9-93A9-644A-9416-350774CFE192}" dt="2025-04-17T23:24:58.026" v="1878"/>
        <pc:sldMkLst>
          <pc:docMk/>
          <pc:sldMk cId="3106926654" sldId="468"/>
        </pc:sldMkLst>
      </pc:sldChg>
      <pc:sldChg chg="del">
        <pc:chgData name="Christina Maimone" userId="16c23a2a-4485-46b5-aac7-46b13bc11ee5" providerId="ADAL" clId="{A1999FE9-93A9-644A-9416-350774CFE192}" dt="2025-04-14T22:55:46.516" v="119" actId="2696"/>
        <pc:sldMkLst>
          <pc:docMk/>
          <pc:sldMk cId="2247677945" sldId="481"/>
        </pc:sldMkLst>
      </pc:sldChg>
      <pc:sldChg chg="add">
        <pc:chgData name="Christina Maimone" userId="16c23a2a-4485-46b5-aac7-46b13bc11ee5" providerId="ADAL" clId="{A1999FE9-93A9-644A-9416-350774CFE192}" dt="2025-04-17T23:24:58.026" v="1878"/>
        <pc:sldMkLst>
          <pc:docMk/>
          <pc:sldMk cId="2778098782" sldId="484"/>
        </pc:sldMkLst>
      </pc:sldChg>
      <pc:sldChg chg="del">
        <pc:chgData name="Christina Maimone" userId="16c23a2a-4485-46b5-aac7-46b13bc11ee5" providerId="ADAL" clId="{A1999FE9-93A9-644A-9416-350774CFE192}" dt="2025-04-17T23:24:38.689" v="1876" actId="2696"/>
        <pc:sldMkLst>
          <pc:docMk/>
          <pc:sldMk cId="3516119824" sldId="484"/>
        </pc:sldMkLst>
      </pc:sldChg>
      <pc:sldChg chg="del">
        <pc:chgData name="Christina Maimone" userId="16c23a2a-4485-46b5-aac7-46b13bc11ee5" providerId="ADAL" clId="{A1999FE9-93A9-644A-9416-350774CFE192}" dt="2025-04-14T22:55:46.480" v="118" actId="2696"/>
        <pc:sldMkLst>
          <pc:docMk/>
          <pc:sldMk cId="3805330677" sldId="486"/>
        </pc:sldMkLst>
      </pc:sldChg>
      <pc:sldChg chg="del">
        <pc:chgData name="Christina Maimone" userId="16c23a2a-4485-46b5-aac7-46b13bc11ee5" providerId="ADAL" clId="{A1999FE9-93A9-644A-9416-350774CFE192}" dt="2025-04-14T22:55:24.540" v="115" actId="2696"/>
        <pc:sldMkLst>
          <pc:docMk/>
          <pc:sldMk cId="1710814243" sldId="487"/>
        </pc:sldMkLst>
      </pc:sldChg>
      <pc:sldChg chg="del">
        <pc:chgData name="Christina Maimone" userId="16c23a2a-4485-46b5-aac7-46b13bc11ee5" providerId="ADAL" clId="{A1999FE9-93A9-644A-9416-350774CFE192}" dt="2025-04-14T22:55:24.446" v="113" actId="2696"/>
        <pc:sldMkLst>
          <pc:docMk/>
          <pc:sldMk cId="1071658517" sldId="489"/>
        </pc:sldMkLst>
      </pc:sldChg>
      <pc:sldChg chg="del">
        <pc:chgData name="Christina Maimone" userId="16c23a2a-4485-46b5-aac7-46b13bc11ee5" providerId="ADAL" clId="{A1999FE9-93A9-644A-9416-350774CFE192}" dt="2025-04-14T22:55:46.428" v="117" actId="2696"/>
        <pc:sldMkLst>
          <pc:docMk/>
          <pc:sldMk cId="2351341625" sldId="491"/>
        </pc:sldMkLst>
      </pc:sldChg>
      <pc:sldChg chg="addSp delSp del delDesignElem">
        <pc:chgData name="Christina Maimone" userId="16c23a2a-4485-46b5-aac7-46b13bc11ee5" providerId="ADAL" clId="{A1999FE9-93A9-644A-9416-350774CFE192}" dt="2025-05-30T16:57:24.748" v="2409" actId="2696"/>
        <pc:sldMkLst>
          <pc:docMk/>
          <pc:sldMk cId="2264735371" sldId="493"/>
        </pc:sldMkLst>
      </pc:sldChg>
      <pc:sldChg chg="del">
        <pc:chgData name="Christina Maimone" userId="16c23a2a-4485-46b5-aac7-46b13bc11ee5" providerId="ADAL" clId="{A1999FE9-93A9-644A-9416-350774CFE192}" dt="2025-05-30T16:57:24.766" v="2412" actId="2696"/>
        <pc:sldMkLst>
          <pc:docMk/>
          <pc:sldMk cId="2851750851" sldId="494"/>
        </pc:sldMkLst>
      </pc:sldChg>
      <pc:sldChg chg="ord">
        <pc:chgData name="Christina Maimone" userId="16c23a2a-4485-46b5-aac7-46b13bc11ee5" providerId="ADAL" clId="{A1999FE9-93A9-644A-9416-350774CFE192}" dt="2025-05-30T16:57:52.241" v="2419" actId="20578"/>
        <pc:sldMkLst>
          <pc:docMk/>
          <pc:sldMk cId="163206121" sldId="499"/>
        </pc:sldMkLst>
      </pc:sldChg>
      <pc:sldChg chg="ord">
        <pc:chgData name="Christina Maimone" userId="16c23a2a-4485-46b5-aac7-46b13bc11ee5" providerId="ADAL" clId="{A1999FE9-93A9-644A-9416-350774CFE192}" dt="2025-05-30T16:57:52.241" v="2419" actId="20578"/>
        <pc:sldMkLst>
          <pc:docMk/>
          <pc:sldMk cId="2699466613" sldId="500"/>
        </pc:sldMkLst>
      </pc:sldChg>
      <pc:sldChg chg="del">
        <pc:chgData name="Christina Maimone" userId="16c23a2a-4485-46b5-aac7-46b13bc11ee5" providerId="ADAL" clId="{A1999FE9-93A9-644A-9416-350774CFE192}" dt="2025-05-30T16:57:37.342" v="2416" actId="2696"/>
        <pc:sldMkLst>
          <pc:docMk/>
          <pc:sldMk cId="2478773428" sldId="501"/>
        </pc:sldMkLst>
      </pc:sldChg>
      <pc:sldChg chg="addSp delSp del delDesignElem">
        <pc:chgData name="Christina Maimone" userId="16c23a2a-4485-46b5-aac7-46b13bc11ee5" providerId="ADAL" clId="{A1999FE9-93A9-644A-9416-350774CFE192}" dt="2025-04-14T23:54:39.341" v="681" actId="2696"/>
        <pc:sldMkLst>
          <pc:docMk/>
          <pc:sldMk cId="2265208973" sldId="504"/>
        </pc:sldMkLst>
      </pc:sldChg>
      <pc:sldChg chg="del">
        <pc:chgData name="Christina Maimone" userId="16c23a2a-4485-46b5-aac7-46b13bc11ee5" providerId="ADAL" clId="{A1999FE9-93A9-644A-9416-350774CFE192}" dt="2025-05-30T16:57:37.363" v="2418" actId="2696"/>
        <pc:sldMkLst>
          <pc:docMk/>
          <pc:sldMk cId="2717419665" sldId="509"/>
        </pc:sldMkLst>
      </pc:sldChg>
      <pc:sldChg chg="addSp delSp modSp mod delAnim delDesignElem">
        <pc:chgData name="Christina Maimone" userId="16c23a2a-4485-46b5-aac7-46b13bc11ee5" providerId="ADAL" clId="{A1999FE9-93A9-644A-9416-350774CFE192}" dt="2025-04-14T23:55:09.935" v="684" actId="6549"/>
        <pc:sldMkLst>
          <pc:docMk/>
          <pc:sldMk cId="3444933616" sldId="510"/>
        </pc:sldMkLst>
        <pc:spChg chg="mod">
          <ac:chgData name="Christina Maimone" userId="16c23a2a-4485-46b5-aac7-46b13bc11ee5" providerId="ADAL" clId="{A1999FE9-93A9-644A-9416-350774CFE192}" dt="2025-04-14T23:55:09.935" v="684" actId="6549"/>
          <ac:spMkLst>
            <pc:docMk/>
            <pc:sldMk cId="3444933616" sldId="510"/>
            <ac:spMk id="4" creationId="{DFDAAF48-C0D8-8236-54AE-B2D8B3777AC1}"/>
          </ac:spMkLst>
        </pc:spChg>
        <pc:spChg chg="mod">
          <ac:chgData name="Christina Maimone" userId="16c23a2a-4485-46b5-aac7-46b13bc11ee5" providerId="ADAL" clId="{A1999FE9-93A9-644A-9416-350774CFE192}" dt="2025-04-14T23:51:46.067" v="598" actId="20577"/>
          <ac:spMkLst>
            <pc:docMk/>
            <pc:sldMk cId="3444933616" sldId="510"/>
            <ac:spMk id="5" creationId="{B67E3406-63DA-E1DE-FAC4-4CD042EC5B64}"/>
          </ac:spMkLst>
        </pc:spChg>
        <pc:spChg chg="add del">
          <ac:chgData name="Christina Maimone" userId="16c23a2a-4485-46b5-aac7-46b13bc11ee5" providerId="ADAL" clId="{A1999FE9-93A9-644A-9416-350774CFE192}" dt="2025-04-14T22:57:17.180" v="162"/>
          <ac:spMkLst>
            <pc:docMk/>
            <pc:sldMk cId="3444933616" sldId="510"/>
            <ac:spMk id="10" creationId="{E9AA9F65-94B8-41A5-A7FF-23D2CFB116BB}"/>
          </ac:spMkLst>
        </pc:spChg>
        <pc:spChg chg="add del">
          <ac:chgData name="Christina Maimone" userId="16c23a2a-4485-46b5-aac7-46b13bc11ee5" providerId="ADAL" clId="{A1999FE9-93A9-644A-9416-350774CFE192}" dt="2025-04-14T22:57:17.180" v="162"/>
          <ac:spMkLst>
            <pc:docMk/>
            <pc:sldMk cId="3444933616" sldId="510"/>
            <ac:spMk id="12" creationId="{7E8B0F8E-3F6C-4541-B9C1-774D80A08834}"/>
          </ac:spMkLst>
        </pc:spChg>
        <pc:spChg chg="add del">
          <ac:chgData name="Christina Maimone" userId="16c23a2a-4485-46b5-aac7-46b13bc11ee5" providerId="ADAL" clId="{A1999FE9-93A9-644A-9416-350774CFE192}" dt="2025-04-14T22:57:17.180" v="162"/>
          <ac:spMkLst>
            <pc:docMk/>
            <pc:sldMk cId="3444933616" sldId="510"/>
            <ac:spMk id="14" creationId="{7A45F5BC-32D1-41CD-B270-C46F18CA1ACC}"/>
          </ac:spMkLst>
        </pc:spChg>
        <pc:spChg chg="add del">
          <ac:chgData name="Christina Maimone" userId="16c23a2a-4485-46b5-aac7-46b13bc11ee5" providerId="ADAL" clId="{A1999FE9-93A9-644A-9416-350774CFE192}" dt="2025-04-14T22:57:17.180" v="162"/>
          <ac:spMkLst>
            <pc:docMk/>
            <pc:sldMk cId="3444933616" sldId="510"/>
            <ac:spMk id="16" creationId="{CE57EE13-72B0-4FFA-ACE1-EBDE89340E47}"/>
          </ac:spMkLst>
        </pc:spChg>
        <pc:spChg chg="add del">
          <ac:chgData name="Christina Maimone" userId="16c23a2a-4485-46b5-aac7-46b13bc11ee5" providerId="ADAL" clId="{A1999FE9-93A9-644A-9416-350774CFE192}" dt="2025-04-14T22:57:17.180" v="162"/>
          <ac:spMkLst>
            <pc:docMk/>
            <pc:sldMk cId="3444933616" sldId="510"/>
            <ac:spMk id="18" creationId="{328C565D-A991-4381-AC37-76A58A4A128F}"/>
          </ac:spMkLst>
        </pc:spChg>
        <pc:spChg chg="add del">
          <ac:chgData name="Christina Maimone" userId="16c23a2a-4485-46b5-aac7-46b13bc11ee5" providerId="ADAL" clId="{A1999FE9-93A9-644A-9416-350774CFE192}" dt="2025-04-14T22:57:17.180" v="162"/>
          <ac:spMkLst>
            <pc:docMk/>
            <pc:sldMk cId="3444933616" sldId="510"/>
            <ac:spMk id="20" creationId="{B7180431-F4DE-415D-BCBB-9316423C37C1}"/>
          </ac:spMkLst>
        </pc:spChg>
        <pc:spChg chg="add del">
          <ac:chgData name="Christina Maimone" userId="16c23a2a-4485-46b5-aac7-46b13bc11ee5" providerId="ADAL" clId="{A1999FE9-93A9-644A-9416-350774CFE192}" dt="2025-04-14T22:57:17.180" v="162"/>
          <ac:spMkLst>
            <pc:docMk/>
            <pc:sldMk cId="3444933616" sldId="510"/>
            <ac:spMk id="22" creationId="{EEABD997-5EF9-4E9B-AFBB-F6DFAAF3ADF0}"/>
          </ac:spMkLst>
        </pc:spChg>
        <pc:spChg chg="add del">
          <ac:chgData name="Christina Maimone" userId="16c23a2a-4485-46b5-aac7-46b13bc11ee5" providerId="ADAL" clId="{A1999FE9-93A9-644A-9416-350774CFE192}" dt="2025-04-14T22:57:17.180" v="162"/>
          <ac:spMkLst>
            <pc:docMk/>
            <pc:sldMk cId="3444933616" sldId="510"/>
            <ac:spMk id="24" creationId="{E9AB5EE6-A047-4B18-B998-D46DF3CC36FE}"/>
          </ac:spMkLst>
        </pc:spChg>
      </pc:sldChg>
      <pc:sldChg chg="addSp delSp delDesignElem">
        <pc:chgData name="Christina Maimone" userId="16c23a2a-4485-46b5-aac7-46b13bc11ee5" providerId="ADAL" clId="{A1999FE9-93A9-644A-9416-350774CFE192}" dt="2025-04-14T22:57:17.180" v="162"/>
        <pc:sldMkLst>
          <pc:docMk/>
          <pc:sldMk cId="2246524222" sldId="511"/>
        </pc:sldMkLst>
        <pc:spChg chg="add del">
          <ac:chgData name="Christina Maimone" userId="16c23a2a-4485-46b5-aac7-46b13bc11ee5" providerId="ADAL" clId="{A1999FE9-93A9-644A-9416-350774CFE192}" dt="2025-04-14T22:57:17.180" v="162"/>
          <ac:spMkLst>
            <pc:docMk/>
            <pc:sldMk cId="2246524222" sldId="511"/>
            <ac:spMk id="10" creationId="{E9AA9F65-94B8-41A5-A7FF-23D2CFB116BB}"/>
          </ac:spMkLst>
        </pc:spChg>
        <pc:spChg chg="add del">
          <ac:chgData name="Christina Maimone" userId="16c23a2a-4485-46b5-aac7-46b13bc11ee5" providerId="ADAL" clId="{A1999FE9-93A9-644A-9416-350774CFE192}" dt="2025-04-14T22:57:17.180" v="162"/>
          <ac:spMkLst>
            <pc:docMk/>
            <pc:sldMk cId="2246524222" sldId="511"/>
            <ac:spMk id="12" creationId="{7E8B0F8E-3F6C-4541-B9C1-774D80A08834}"/>
          </ac:spMkLst>
        </pc:spChg>
        <pc:spChg chg="add del">
          <ac:chgData name="Christina Maimone" userId="16c23a2a-4485-46b5-aac7-46b13bc11ee5" providerId="ADAL" clId="{A1999FE9-93A9-644A-9416-350774CFE192}" dt="2025-04-14T22:57:17.180" v="162"/>
          <ac:spMkLst>
            <pc:docMk/>
            <pc:sldMk cId="2246524222" sldId="511"/>
            <ac:spMk id="14" creationId="{7A45F5BC-32D1-41CD-B270-C46F18CA1ACC}"/>
          </ac:spMkLst>
        </pc:spChg>
        <pc:spChg chg="add del">
          <ac:chgData name="Christina Maimone" userId="16c23a2a-4485-46b5-aac7-46b13bc11ee5" providerId="ADAL" clId="{A1999FE9-93A9-644A-9416-350774CFE192}" dt="2025-04-14T22:57:17.180" v="162"/>
          <ac:spMkLst>
            <pc:docMk/>
            <pc:sldMk cId="2246524222" sldId="511"/>
            <ac:spMk id="16" creationId="{CE57EE13-72B0-4FFA-ACE1-EBDE89340E47}"/>
          </ac:spMkLst>
        </pc:spChg>
        <pc:spChg chg="add del">
          <ac:chgData name="Christina Maimone" userId="16c23a2a-4485-46b5-aac7-46b13bc11ee5" providerId="ADAL" clId="{A1999FE9-93A9-644A-9416-350774CFE192}" dt="2025-04-14T22:57:17.180" v="162"/>
          <ac:spMkLst>
            <pc:docMk/>
            <pc:sldMk cId="2246524222" sldId="511"/>
            <ac:spMk id="18" creationId="{328C565D-A991-4381-AC37-76A58A4A128F}"/>
          </ac:spMkLst>
        </pc:spChg>
        <pc:spChg chg="add del">
          <ac:chgData name="Christina Maimone" userId="16c23a2a-4485-46b5-aac7-46b13bc11ee5" providerId="ADAL" clId="{A1999FE9-93A9-644A-9416-350774CFE192}" dt="2025-04-14T22:57:17.180" v="162"/>
          <ac:spMkLst>
            <pc:docMk/>
            <pc:sldMk cId="2246524222" sldId="511"/>
            <ac:spMk id="20" creationId="{B7180431-F4DE-415D-BCBB-9316423C37C1}"/>
          </ac:spMkLst>
        </pc:spChg>
        <pc:spChg chg="add del">
          <ac:chgData name="Christina Maimone" userId="16c23a2a-4485-46b5-aac7-46b13bc11ee5" providerId="ADAL" clId="{A1999FE9-93A9-644A-9416-350774CFE192}" dt="2025-04-14T22:57:17.180" v="162"/>
          <ac:spMkLst>
            <pc:docMk/>
            <pc:sldMk cId="2246524222" sldId="511"/>
            <ac:spMk id="22" creationId="{EEABD997-5EF9-4E9B-AFBB-F6DFAAF3ADF0}"/>
          </ac:spMkLst>
        </pc:spChg>
        <pc:spChg chg="add del">
          <ac:chgData name="Christina Maimone" userId="16c23a2a-4485-46b5-aac7-46b13bc11ee5" providerId="ADAL" clId="{A1999FE9-93A9-644A-9416-350774CFE192}" dt="2025-04-14T22:57:17.180" v="162"/>
          <ac:spMkLst>
            <pc:docMk/>
            <pc:sldMk cId="2246524222" sldId="511"/>
            <ac:spMk id="24" creationId="{E9AB5EE6-A047-4B18-B998-D46DF3CC36FE}"/>
          </ac:spMkLst>
        </pc:spChg>
      </pc:sldChg>
      <pc:sldChg chg="addSp delSp delDesignElem">
        <pc:chgData name="Christina Maimone" userId="16c23a2a-4485-46b5-aac7-46b13bc11ee5" providerId="ADAL" clId="{A1999FE9-93A9-644A-9416-350774CFE192}" dt="2025-04-14T22:57:17.180" v="162"/>
        <pc:sldMkLst>
          <pc:docMk/>
          <pc:sldMk cId="1128871334" sldId="513"/>
        </pc:sldMkLst>
        <pc:spChg chg="add del">
          <ac:chgData name="Christina Maimone" userId="16c23a2a-4485-46b5-aac7-46b13bc11ee5" providerId="ADAL" clId="{A1999FE9-93A9-644A-9416-350774CFE192}" dt="2025-04-14T22:57:17.180" v="162"/>
          <ac:spMkLst>
            <pc:docMk/>
            <pc:sldMk cId="1128871334" sldId="513"/>
            <ac:spMk id="10" creationId="{E9AA9F65-94B8-41A5-A7FF-23D2CFB116BB}"/>
          </ac:spMkLst>
        </pc:spChg>
        <pc:spChg chg="add del">
          <ac:chgData name="Christina Maimone" userId="16c23a2a-4485-46b5-aac7-46b13bc11ee5" providerId="ADAL" clId="{A1999FE9-93A9-644A-9416-350774CFE192}" dt="2025-04-14T22:57:17.180" v="162"/>
          <ac:spMkLst>
            <pc:docMk/>
            <pc:sldMk cId="1128871334" sldId="513"/>
            <ac:spMk id="12" creationId="{7E8B0F8E-3F6C-4541-B9C1-774D80A08834}"/>
          </ac:spMkLst>
        </pc:spChg>
        <pc:spChg chg="add del">
          <ac:chgData name="Christina Maimone" userId="16c23a2a-4485-46b5-aac7-46b13bc11ee5" providerId="ADAL" clId="{A1999FE9-93A9-644A-9416-350774CFE192}" dt="2025-04-14T22:57:17.180" v="162"/>
          <ac:spMkLst>
            <pc:docMk/>
            <pc:sldMk cId="1128871334" sldId="513"/>
            <ac:spMk id="14" creationId="{7A45F5BC-32D1-41CD-B270-C46F18CA1ACC}"/>
          </ac:spMkLst>
        </pc:spChg>
        <pc:spChg chg="add del">
          <ac:chgData name="Christina Maimone" userId="16c23a2a-4485-46b5-aac7-46b13bc11ee5" providerId="ADAL" clId="{A1999FE9-93A9-644A-9416-350774CFE192}" dt="2025-04-14T22:57:17.180" v="162"/>
          <ac:spMkLst>
            <pc:docMk/>
            <pc:sldMk cId="1128871334" sldId="513"/>
            <ac:spMk id="16" creationId="{CE57EE13-72B0-4FFA-ACE1-EBDE89340E47}"/>
          </ac:spMkLst>
        </pc:spChg>
        <pc:spChg chg="add del">
          <ac:chgData name="Christina Maimone" userId="16c23a2a-4485-46b5-aac7-46b13bc11ee5" providerId="ADAL" clId="{A1999FE9-93A9-644A-9416-350774CFE192}" dt="2025-04-14T22:57:17.180" v="162"/>
          <ac:spMkLst>
            <pc:docMk/>
            <pc:sldMk cId="1128871334" sldId="513"/>
            <ac:spMk id="18" creationId="{328C565D-A991-4381-AC37-76A58A4A128F}"/>
          </ac:spMkLst>
        </pc:spChg>
        <pc:spChg chg="add del">
          <ac:chgData name="Christina Maimone" userId="16c23a2a-4485-46b5-aac7-46b13bc11ee5" providerId="ADAL" clId="{A1999FE9-93A9-644A-9416-350774CFE192}" dt="2025-04-14T22:57:17.180" v="162"/>
          <ac:spMkLst>
            <pc:docMk/>
            <pc:sldMk cId="1128871334" sldId="513"/>
            <ac:spMk id="20" creationId="{B7180431-F4DE-415D-BCBB-9316423C37C1}"/>
          </ac:spMkLst>
        </pc:spChg>
        <pc:spChg chg="add del">
          <ac:chgData name="Christina Maimone" userId="16c23a2a-4485-46b5-aac7-46b13bc11ee5" providerId="ADAL" clId="{A1999FE9-93A9-644A-9416-350774CFE192}" dt="2025-04-14T22:57:17.180" v="162"/>
          <ac:spMkLst>
            <pc:docMk/>
            <pc:sldMk cId="1128871334" sldId="513"/>
            <ac:spMk id="22" creationId="{EEABD997-5EF9-4E9B-AFBB-F6DFAAF3ADF0}"/>
          </ac:spMkLst>
        </pc:spChg>
        <pc:spChg chg="add del">
          <ac:chgData name="Christina Maimone" userId="16c23a2a-4485-46b5-aac7-46b13bc11ee5" providerId="ADAL" clId="{A1999FE9-93A9-644A-9416-350774CFE192}" dt="2025-04-14T22:57:17.180" v="162"/>
          <ac:spMkLst>
            <pc:docMk/>
            <pc:sldMk cId="1128871334" sldId="513"/>
            <ac:spMk id="24" creationId="{E9AB5EE6-A047-4B18-B998-D46DF3CC36FE}"/>
          </ac:spMkLst>
        </pc:spChg>
      </pc:sldChg>
      <pc:sldChg chg="addSp delSp del delDesignElem">
        <pc:chgData name="Christina Maimone" userId="16c23a2a-4485-46b5-aac7-46b13bc11ee5" providerId="ADAL" clId="{A1999FE9-93A9-644A-9416-350774CFE192}" dt="2025-04-17T23:24:38.689" v="1876" actId="2696"/>
        <pc:sldMkLst>
          <pc:docMk/>
          <pc:sldMk cId="1744421926" sldId="516"/>
        </pc:sldMkLst>
      </pc:sldChg>
      <pc:sldChg chg="delSp add setBg delDesignElem">
        <pc:chgData name="Christina Maimone" userId="16c23a2a-4485-46b5-aac7-46b13bc11ee5" providerId="ADAL" clId="{A1999FE9-93A9-644A-9416-350774CFE192}" dt="2025-04-17T23:24:58.026" v="1878"/>
        <pc:sldMkLst>
          <pc:docMk/>
          <pc:sldMk cId="1797038314" sldId="516"/>
        </pc:sldMkLst>
      </pc:sldChg>
      <pc:sldChg chg="del">
        <pc:chgData name="Christina Maimone" userId="16c23a2a-4485-46b5-aac7-46b13bc11ee5" providerId="ADAL" clId="{A1999FE9-93A9-644A-9416-350774CFE192}" dt="2025-04-17T23:24:38.689" v="1876" actId="2696"/>
        <pc:sldMkLst>
          <pc:docMk/>
          <pc:sldMk cId="505059549" sldId="518"/>
        </pc:sldMkLst>
      </pc:sldChg>
      <pc:sldChg chg="add">
        <pc:chgData name="Christina Maimone" userId="16c23a2a-4485-46b5-aac7-46b13bc11ee5" providerId="ADAL" clId="{A1999FE9-93A9-644A-9416-350774CFE192}" dt="2025-04-17T23:24:58.026" v="1878"/>
        <pc:sldMkLst>
          <pc:docMk/>
          <pc:sldMk cId="1366271872" sldId="518"/>
        </pc:sldMkLst>
      </pc:sldChg>
      <pc:sldChg chg="del">
        <pc:chgData name="Christina Maimone" userId="16c23a2a-4485-46b5-aac7-46b13bc11ee5" providerId="ADAL" clId="{A1999FE9-93A9-644A-9416-350774CFE192}" dt="2025-04-17T23:24:38.689" v="1876" actId="2696"/>
        <pc:sldMkLst>
          <pc:docMk/>
          <pc:sldMk cId="2304135573" sldId="519"/>
        </pc:sldMkLst>
      </pc:sldChg>
      <pc:sldChg chg="add">
        <pc:chgData name="Christina Maimone" userId="16c23a2a-4485-46b5-aac7-46b13bc11ee5" providerId="ADAL" clId="{A1999FE9-93A9-644A-9416-350774CFE192}" dt="2025-04-17T23:24:58.026" v="1878"/>
        <pc:sldMkLst>
          <pc:docMk/>
          <pc:sldMk cId="2330259334" sldId="519"/>
        </pc:sldMkLst>
      </pc:sldChg>
      <pc:sldChg chg="add">
        <pc:chgData name="Christina Maimone" userId="16c23a2a-4485-46b5-aac7-46b13bc11ee5" providerId="ADAL" clId="{A1999FE9-93A9-644A-9416-350774CFE192}" dt="2025-04-17T23:24:58.026" v="1878"/>
        <pc:sldMkLst>
          <pc:docMk/>
          <pc:sldMk cId="1283465338" sldId="520"/>
        </pc:sldMkLst>
      </pc:sldChg>
      <pc:sldChg chg="del">
        <pc:chgData name="Christina Maimone" userId="16c23a2a-4485-46b5-aac7-46b13bc11ee5" providerId="ADAL" clId="{A1999FE9-93A9-644A-9416-350774CFE192}" dt="2025-04-17T23:24:38.689" v="1876" actId="2696"/>
        <pc:sldMkLst>
          <pc:docMk/>
          <pc:sldMk cId="1624922657" sldId="520"/>
        </pc:sldMkLst>
      </pc:sldChg>
      <pc:sldChg chg="del">
        <pc:chgData name="Christina Maimone" userId="16c23a2a-4485-46b5-aac7-46b13bc11ee5" providerId="ADAL" clId="{A1999FE9-93A9-644A-9416-350774CFE192}" dt="2025-04-17T23:24:38.689" v="1876" actId="2696"/>
        <pc:sldMkLst>
          <pc:docMk/>
          <pc:sldMk cId="3721160500" sldId="521"/>
        </pc:sldMkLst>
      </pc:sldChg>
      <pc:sldChg chg="add">
        <pc:chgData name="Christina Maimone" userId="16c23a2a-4485-46b5-aac7-46b13bc11ee5" providerId="ADAL" clId="{A1999FE9-93A9-644A-9416-350774CFE192}" dt="2025-04-17T23:24:58.026" v="1878"/>
        <pc:sldMkLst>
          <pc:docMk/>
          <pc:sldMk cId="4195245474" sldId="521"/>
        </pc:sldMkLst>
      </pc:sldChg>
      <pc:sldChg chg="del">
        <pc:chgData name="Christina Maimone" userId="16c23a2a-4485-46b5-aac7-46b13bc11ee5" providerId="ADAL" clId="{A1999FE9-93A9-644A-9416-350774CFE192}" dt="2025-04-17T23:24:38.689" v="1876" actId="2696"/>
        <pc:sldMkLst>
          <pc:docMk/>
          <pc:sldMk cId="2695843360" sldId="522"/>
        </pc:sldMkLst>
      </pc:sldChg>
      <pc:sldChg chg="add">
        <pc:chgData name="Christina Maimone" userId="16c23a2a-4485-46b5-aac7-46b13bc11ee5" providerId="ADAL" clId="{A1999FE9-93A9-644A-9416-350774CFE192}" dt="2025-04-17T23:24:58.026" v="1878"/>
        <pc:sldMkLst>
          <pc:docMk/>
          <pc:sldMk cId="2940781899" sldId="522"/>
        </pc:sldMkLst>
      </pc:sldChg>
      <pc:sldChg chg="add">
        <pc:chgData name="Christina Maimone" userId="16c23a2a-4485-46b5-aac7-46b13bc11ee5" providerId="ADAL" clId="{A1999FE9-93A9-644A-9416-350774CFE192}" dt="2025-04-17T23:24:58.026" v="1878"/>
        <pc:sldMkLst>
          <pc:docMk/>
          <pc:sldMk cId="197054759" sldId="523"/>
        </pc:sldMkLst>
      </pc:sldChg>
      <pc:sldChg chg="del">
        <pc:chgData name="Christina Maimone" userId="16c23a2a-4485-46b5-aac7-46b13bc11ee5" providerId="ADAL" clId="{A1999FE9-93A9-644A-9416-350774CFE192}" dt="2025-04-17T23:24:38.689" v="1876" actId="2696"/>
        <pc:sldMkLst>
          <pc:docMk/>
          <pc:sldMk cId="2796183623" sldId="523"/>
        </pc:sldMkLst>
      </pc:sldChg>
      <pc:sldChg chg="del">
        <pc:chgData name="Christina Maimone" userId="16c23a2a-4485-46b5-aac7-46b13bc11ee5" providerId="ADAL" clId="{A1999FE9-93A9-644A-9416-350774CFE192}" dt="2025-04-17T23:24:38.689" v="1876" actId="2696"/>
        <pc:sldMkLst>
          <pc:docMk/>
          <pc:sldMk cId="1013657289" sldId="524"/>
        </pc:sldMkLst>
      </pc:sldChg>
      <pc:sldChg chg="add">
        <pc:chgData name="Christina Maimone" userId="16c23a2a-4485-46b5-aac7-46b13bc11ee5" providerId="ADAL" clId="{A1999FE9-93A9-644A-9416-350774CFE192}" dt="2025-04-17T23:24:58.026" v="1878"/>
        <pc:sldMkLst>
          <pc:docMk/>
          <pc:sldMk cId="3194995105" sldId="524"/>
        </pc:sldMkLst>
      </pc:sldChg>
      <pc:sldChg chg="del">
        <pc:chgData name="Christina Maimone" userId="16c23a2a-4485-46b5-aac7-46b13bc11ee5" providerId="ADAL" clId="{A1999FE9-93A9-644A-9416-350774CFE192}" dt="2025-04-17T23:24:38.689" v="1876" actId="2696"/>
        <pc:sldMkLst>
          <pc:docMk/>
          <pc:sldMk cId="212903929" sldId="525"/>
        </pc:sldMkLst>
      </pc:sldChg>
      <pc:sldChg chg="add">
        <pc:chgData name="Christina Maimone" userId="16c23a2a-4485-46b5-aac7-46b13bc11ee5" providerId="ADAL" clId="{A1999FE9-93A9-644A-9416-350774CFE192}" dt="2025-04-17T23:24:58.026" v="1878"/>
        <pc:sldMkLst>
          <pc:docMk/>
          <pc:sldMk cId="2433646624" sldId="525"/>
        </pc:sldMkLst>
      </pc:sldChg>
      <pc:sldChg chg="add">
        <pc:chgData name="Christina Maimone" userId="16c23a2a-4485-46b5-aac7-46b13bc11ee5" providerId="ADAL" clId="{A1999FE9-93A9-644A-9416-350774CFE192}" dt="2025-04-17T23:24:58.026" v="1878"/>
        <pc:sldMkLst>
          <pc:docMk/>
          <pc:sldMk cId="586996750" sldId="526"/>
        </pc:sldMkLst>
      </pc:sldChg>
      <pc:sldChg chg="del">
        <pc:chgData name="Christina Maimone" userId="16c23a2a-4485-46b5-aac7-46b13bc11ee5" providerId="ADAL" clId="{A1999FE9-93A9-644A-9416-350774CFE192}" dt="2025-04-17T23:24:38.689" v="1876" actId="2696"/>
        <pc:sldMkLst>
          <pc:docMk/>
          <pc:sldMk cId="3998522803" sldId="526"/>
        </pc:sldMkLst>
      </pc:sldChg>
      <pc:sldChg chg="del">
        <pc:chgData name="Christina Maimone" userId="16c23a2a-4485-46b5-aac7-46b13bc11ee5" providerId="ADAL" clId="{A1999FE9-93A9-644A-9416-350774CFE192}" dt="2025-04-17T23:24:38.689" v="1876" actId="2696"/>
        <pc:sldMkLst>
          <pc:docMk/>
          <pc:sldMk cId="1378869424" sldId="527"/>
        </pc:sldMkLst>
      </pc:sldChg>
      <pc:sldChg chg="add">
        <pc:chgData name="Christina Maimone" userId="16c23a2a-4485-46b5-aac7-46b13bc11ee5" providerId="ADAL" clId="{A1999FE9-93A9-644A-9416-350774CFE192}" dt="2025-04-17T23:24:58.026" v="1878"/>
        <pc:sldMkLst>
          <pc:docMk/>
          <pc:sldMk cId="2176992025" sldId="527"/>
        </pc:sldMkLst>
      </pc:sldChg>
      <pc:sldChg chg="del">
        <pc:chgData name="Christina Maimone" userId="16c23a2a-4485-46b5-aac7-46b13bc11ee5" providerId="ADAL" clId="{A1999FE9-93A9-644A-9416-350774CFE192}" dt="2025-04-17T23:24:38.689" v="1876" actId="2696"/>
        <pc:sldMkLst>
          <pc:docMk/>
          <pc:sldMk cId="866883012" sldId="528"/>
        </pc:sldMkLst>
      </pc:sldChg>
      <pc:sldChg chg="add">
        <pc:chgData name="Christina Maimone" userId="16c23a2a-4485-46b5-aac7-46b13bc11ee5" providerId="ADAL" clId="{A1999FE9-93A9-644A-9416-350774CFE192}" dt="2025-04-17T23:24:58.026" v="1878"/>
        <pc:sldMkLst>
          <pc:docMk/>
          <pc:sldMk cId="3298672408" sldId="528"/>
        </pc:sldMkLst>
      </pc:sldChg>
      <pc:sldChg chg="add">
        <pc:chgData name="Christina Maimone" userId="16c23a2a-4485-46b5-aac7-46b13bc11ee5" providerId="ADAL" clId="{A1999FE9-93A9-644A-9416-350774CFE192}" dt="2025-04-17T23:24:58.026" v="1878"/>
        <pc:sldMkLst>
          <pc:docMk/>
          <pc:sldMk cId="1744106323" sldId="529"/>
        </pc:sldMkLst>
      </pc:sldChg>
      <pc:sldChg chg="del">
        <pc:chgData name="Christina Maimone" userId="16c23a2a-4485-46b5-aac7-46b13bc11ee5" providerId="ADAL" clId="{A1999FE9-93A9-644A-9416-350774CFE192}" dt="2025-04-17T23:24:38.689" v="1876" actId="2696"/>
        <pc:sldMkLst>
          <pc:docMk/>
          <pc:sldMk cId="4151187198" sldId="529"/>
        </pc:sldMkLst>
      </pc:sldChg>
      <pc:sldChg chg="del">
        <pc:chgData name="Christina Maimone" userId="16c23a2a-4485-46b5-aac7-46b13bc11ee5" providerId="ADAL" clId="{A1999FE9-93A9-644A-9416-350774CFE192}" dt="2025-04-17T23:24:38.689" v="1876" actId="2696"/>
        <pc:sldMkLst>
          <pc:docMk/>
          <pc:sldMk cId="614244870" sldId="530"/>
        </pc:sldMkLst>
      </pc:sldChg>
      <pc:sldChg chg="add">
        <pc:chgData name="Christina Maimone" userId="16c23a2a-4485-46b5-aac7-46b13bc11ee5" providerId="ADAL" clId="{A1999FE9-93A9-644A-9416-350774CFE192}" dt="2025-04-17T23:24:58.026" v="1878"/>
        <pc:sldMkLst>
          <pc:docMk/>
          <pc:sldMk cId="2182491902" sldId="530"/>
        </pc:sldMkLst>
      </pc:sldChg>
      <pc:sldChg chg="del">
        <pc:chgData name="Christina Maimone" userId="16c23a2a-4485-46b5-aac7-46b13bc11ee5" providerId="ADAL" clId="{A1999FE9-93A9-644A-9416-350774CFE192}" dt="2025-04-17T23:24:38.689" v="1876" actId="2696"/>
        <pc:sldMkLst>
          <pc:docMk/>
          <pc:sldMk cId="1450493112" sldId="531"/>
        </pc:sldMkLst>
      </pc:sldChg>
      <pc:sldChg chg="add">
        <pc:chgData name="Christina Maimone" userId="16c23a2a-4485-46b5-aac7-46b13bc11ee5" providerId="ADAL" clId="{A1999FE9-93A9-644A-9416-350774CFE192}" dt="2025-04-17T23:24:58.026" v="1878"/>
        <pc:sldMkLst>
          <pc:docMk/>
          <pc:sldMk cId="2267293448" sldId="531"/>
        </pc:sldMkLst>
      </pc:sldChg>
      <pc:sldChg chg="del">
        <pc:chgData name="Christina Maimone" userId="16c23a2a-4485-46b5-aac7-46b13bc11ee5" providerId="ADAL" clId="{A1999FE9-93A9-644A-9416-350774CFE192}" dt="2025-04-17T23:24:38.689" v="1876" actId="2696"/>
        <pc:sldMkLst>
          <pc:docMk/>
          <pc:sldMk cId="3136383962" sldId="532"/>
        </pc:sldMkLst>
      </pc:sldChg>
      <pc:sldChg chg="add">
        <pc:chgData name="Christina Maimone" userId="16c23a2a-4485-46b5-aac7-46b13bc11ee5" providerId="ADAL" clId="{A1999FE9-93A9-644A-9416-350774CFE192}" dt="2025-04-17T23:24:58.026" v="1878"/>
        <pc:sldMkLst>
          <pc:docMk/>
          <pc:sldMk cId="3394563741" sldId="532"/>
        </pc:sldMkLst>
      </pc:sldChg>
      <pc:sldChg chg="del">
        <pc:chgData name="Christina Maimone" userId="16c23a2a-4485-46b5-aac7-46b13bc11ee5" providerId="ADAL" clId="{A1999FE9-93A9-644A-9416-350774CFE192}" dt="2025-04-17T23:24:38.689" v="1876" actId="2696"/>
        <pc:sldMkLst>
          <pc:docMk/>
          <pc:sldMk cId="1315804130" sldId="533"/>
        </pc:sldMkLst>
      </pc:sldChg>
      <pc:sldChg chg="add">
        <pc:chgData name="Christina Maimone" userId="16c23a2a-4485-46b5-aac7-46b13bc11ee5" providerId="ADAL" clId="{A1999FE9-93A9-644A-9416-350774CFE192}" dt="2025-04-17T23:24:58.026" v="1878"/>
        <pc:sldMkLst>
          <pc:docMk/>
          <pc:sldMk cId="1771369195" sldId="533"/>
        </pc:sldMkLst>
      </pc:sldChg>
      <pc:sldChg chg="add">
        <pc:chgData name="Christina Maimone" userId="16c23a2a-4485-46b5-aac7-46b13bc11ee5" providerId="ADAL" clId="{A1999FE9-93A9-644A-9416-350774CFE192}" dt="2025-04-17T23:24:58.026" v="1878"/>
        <pc:sldMkLst>
          <pc:docMk/>
          <pc:sldMk cId="2420825280" sldId="534"/>
        </pc:sldMkLst>
      </pc:sldChg>
      <pc:sldChg chg="del">
        <pc:chgData name="Christina Maimone" userId="16c23a2a-4485-46b5-aac7-46b13bc11ee5" providerId="ADAL" clId="{A1999FE9-93A9-644A-9416-350774CFE192}" dt="2025-04-17T23:24:38.689" v="1876" actId="2696"/>
        <pc:sldMkLst>
          <pc:docMk/>
          <pc:sldMk cId="3485255964" sldId="534"/>
        </pc:sldMkLst>
      </pc:sldChg>
      <pc:sldChg chg="del">
        <pc:chgData name="Christina Maimone" userId="16c23a2a-4485-46b5-aac7-46b13bc11ee5" providerId="ADAL" clId="{A1999FE9-93A9-644A-9416-350774CFE192}" dt="2025-04-17T23:24:38.689" v="1876" actId="2696"/>
        <pc:sldMkLst>
          <pc:docMk/>
          <pc:sldMk cId="1070106674" sldId="535"/>
        </pc:sldMkLst>
      </pc:sldChg>
      <pc:sldChg chg="add">
        <pc:chgData name="Christina Maimone" userId="16c23a2a-4485-46b5-aac7-46b13bc11ee5" providerId="ADAL" clId="{A1999FE9-93A9-644A-9416-350774CFE192}" dt="2025-04-17T23:24:58.026" v="1878"/>
        <pc:sldMkLst>
          <pc:docMk/>
          <pc:sldMk cId="1869346075" sldId="535"/>
        </pc:sldMkLst>
      </pc:sldChg>
      <pc:sldChg chg="add">
        <pc:chgData name="Christina Maimone" userId="16c23a2a-4485-46b5-aac7-46b13bc11ee5" providerId="ADAL" clId="{A1999FE9-93A9-644A-9416-350774CFE192}" dt="2025-04-17T23:24:58.026" v="1878"/>
        <pc:sldMkLst>
          <pc:docMk/>
          <pc:sldMk cId="1150247119" sldId="536"/>
        </pc:sldMkLst>
      </pc:sldChg>
      <pc:sldChg chg="del">
        <pc:chgData name="Christina Maimone" userId="16c23a2a-4485-46b5-aac7-46b13bc11ee5" providerId="ADAL" clId="{A1999FE9-93A9-644A-9416-350774CFE192}" dt="2025-04-17T23:24:38.689" v="1876" actId="2696"/>
        <pc:sldMkLst>
          <pc:docMk/>
          <pc:sldMk cId="1173150390" sldId="536"/>
        </pc:sldMkLst>
      </pc:sldChg>
      <pc:sldChg chg="del">
        <pc:chgData name="Christina Maimone" userId="16c23a2a-4485-46b5-aac7-46b13bc11ee5" providerId="ADAL" clId="{A1999FE9-93A9-644A-9416-350774CFE192}" dt="2025-04-17T23:24:38.689" v="1876" actId="2696"/>
        <pc:sldMkLst>
          <pc:docMk/>
          <pc:sldMk cId="3320736819" sldId="537"/>
        </pc:sldMkLst>
      </pc:sldChg>
      <pc:sldChg chg="add">
        <pc:chgData name="Christina Maimone" userId="16c23a2a-4485-46b5-aac7-46b13bc11ee5" providerId="ADAL" clId="{A1999FE9-93A9-644A-9416-350774CFE192}" dt="2025-04-17T23:24:58.026" v="1878"/>
        <pc:sldMkLst>
          <pc:docMk/>
          <pc:sldMk cId="3891643040" sldId="537"/>
        </pc:sldMkLst>
      </pc:sldChg>
      <pc:sldChg chg="del">
        <pc:chgData name="Christina Maimone" userId="16c23a2a-4485-46b5-aac7-46b13bc11ee5" providerId="ADAL" clId="{A1999FE9-93A9-644A-9416-350774CFE192}" dt="2025-04-17T23:24:38.689" v="1876" actId="2696"/>
        <pc:sldMkLst>
          <pc:docMk/>
          <pc:sldMk cId="2022543749" sldId="538"/>
        </pc:sldMkLst>
      </pc:sldChg>
      <pc:sldChg chg="add">
        <pc:chgData name="Christina Maimone" userId="16c23a2a-4485-46b5-aac7-46b13bc11ee5" providerId="ADAL" clId="{A1999FE9-93A9-644A-9416-350774CFE192}" dt="2025-04-17T23:24:58.026" v="1878"/>
        <pc:sldMkLst>
          <pc:docMk/>
          <pc:sldMk cId="2842024719" sldId="538"/>
        </pc:sldMkLst>
      </pc:sldChg>
      <pc:sldChg chg="del">
        <pc:chgData name="Christina Maimone" userId="16c23a2a-4485-46b5-aac7-46b13bc11ee5" providerId="ADAL" clId="{A1999FE9-93A9-644A-9416-350774CFE192}" dt="2025-04-17T23:24:38.689" v="1876" actId="2696"/>
        <pc:sldMkLst>
          <pc:docMk/>
          <pc:sldMk cId="1470661055" sldId="540"/>
        </pc:sldMkLst>
      </pc:sldChg>
      <pc:sldChg chg="add">
        <pc:chgData name="Christina Maimone" userId="16c23a2a-4485-46b5-aac7-46b13bc11ee5" providerId="ADAL" clId="{A1999FE9-93A9-644A-9416-350774CFE192}" dt="2025-04-17T23:24:58.026" v="1878"/>
        <pc:sldMkLst>
          <pc:docMk/>
          <pc:sldMk cId="1613423167" sldId="540"/>
        </pc:sldMkLst>
      </pc:sldChg>
      <pc:sldChg chg="del">
        <pc:chgData name="Christina Maimone" userId="16c23a2a-4485-46b5-aac7-46b13bc11ee5" providerId="ADAL" clId="{A1999FE9-93A9-644A-9416-350774CFE192}" dt="2025-04-17T23:24:38.689" v="1876" actId="2696"/>
        <pc:sldMkLst>
          <pc:docMk/>
          <pc:sldMk cId="390389011" sldId="541"/>
        </pc:sldMkLst>
      </pc:sldChg>
      <pc:sldChg chg="add">
        <pc:chgData name="Christina Maimone" userId="16c23a2a-4485-46b5-aac7-46b13bc11ee5" providerId="ADAL" clId="{A1999FE9-93A9-644A-9416-350774CFE192}" dt="2025-04-17T23:24:58.026" v="1878"/>
        <pc:sldMkLst>
          <pc:docMk/>
          <pc:sldMk cId="2973468220" sldId="541"/>
        </pc:sldMkLst>
      </pc:sldChg>
      <pc:sldChg chg="del">
        <pc:chgData name="Christina Maimone" userId="16c23a2a-4485-46b5-aac7-46b13bc11ee5" providerId="ADAL" clId="{A1999FE9-93A9-644A-9416-350774CFE192}" dt="2025-04-17T23:24:38.689" v="1876" actId="2696"/>
        <pc:sldMkLst>
          <pc:docMk/>
          <pc:sldMk cId="391979573" sldId="542"/>
        </pc:sldMkLst>
      </pc:sldChg>
      <pc:sldChg chg="add">
        <pc:chgData name="Christina Maimone" userId="16c23a2a-4485-46b5-aac7-46b13bc11ee5" providerId="ADAL" clId="{A1999FE9-93A9-644A-9416-350774CFE192}" dt="2025-04-17T23:24:58.026" v="1878"/>
        <pc:sldMkLst>
          <pc:docMk/>
          <pc:sldMk cId="3417409952" sldId="542"/>
        </pc:sldMkLst>
      </pc:sldChg>
      <pc:sldChg chg="del">
        <pc:chgData name="Christina Maimone" userId="16c23a2a-4485-46b5-aac7-46b13bc11ee5" providerId="ADAL" clId="{A1999FE9-93A9-644A-9416-350774CFE192}" dt="2025-04-17T23:24:38.689" v="1876" actId="2696"/>
        <pc:sldMkLst>
          <pc:docMk/>
          <pc:sldMk cId="1899669741" sldId="543"/>
        </pc:sldMkLst>
      </pc:sldChg>
      <pc:sldChg chg="add">
        <pc:chgData name="Christina Maimone" userId="16c23a2a-4485-46b5-aac7-46b13bc11ee5" providerId="ADAL" clId="{A1999FE9-93A9-644A-9416-350774CFE192}" dt="2025-04-17T23:24:58.026" v="1878"/>
        <pc:sldMkLst>
          <pc:docMk/>
          <pc:sldMk cId="1949733568" sldId="543"/>
        </pc:sldMkLst>
      </pc:sldChg>
      <pc:sldChg chg="del">
        <pc:chgData name="Christina Maimone" userId="16c23a2a-4485-46b5-aac7-46b13bc11ee5" providerId="ADAL" clId="{A1999FE9-93A9-644A-9416-350774CFE192}" dt="2025-04-17T23:24:38.689" v="1876" actId="2696"/>
        <pc:sldMkLst>
          <pc:docMk/>
          <pc:sldMk cId="1043836911" sldId="544"/>
        </pc:sldMkLst>
      </pc:sldChg>
      <pc:sldChg chg="add">
        <pc:chgData name="Christina Maimone" userId="16c23a2a-4485-46b5-aac7-46b13bc11ee5" providerId="ADAL" clId="{A1999FE9-93A9-644A-9416-350774CFE192}" dt="2025-04-17T23:24:58.026" v="1878"/>
        <pc:sldMkLst>
          <pc:docMk/>
          <pc:sldMk cId="2821378901" sldId="544"/>
        </pc:sldMkLst>
      </pc:sldChg>
      <pc:sldChg chg="add">
        <pc:chgData name="Christina Maimone" userId="16c23a2a-4485-46b5-aac7-46b13bc11ee5" providerId="ADAL" clId="{A1999FE9-93A9-644A-9416-350774CFE192}" dt="2025-04-17T23:24:58.026" v="1878"/>
        <pc:sldMkLst>
          <pc:docMk/>
          <pc:sldMk cId="406881886" sldId="545"/>
        </pc:sldMkLst>
      </pc:sldChg>
      <pc:sldChg chg="del">
        <pc:chgData name="Christina Maimone" userId="16c23a2a-4485-46b5-aac7-46b13bc11ee5" providerId="ADAL" clId="{A1999FE9-93A9-644A-9416-350774CFE192}" dt="2025-04-17T23:24:38.689" v="1876" actId="2696"/>
        <pc:sldMkLst>
          <pc:docMk/>
          <pc:sldMk cId="2366812629" sldId="545"/>
        </pc:sldMkLst>
      </pc:sldChg>
      <pc:sldChg chg="del">
        <pc:chgData name="Christina Maimone" userId="16c23a2a-4485-46b5-aac7-46b13bc11ee5" providerId="ADAL" clId="{A1999FE9-93A9-644A-9416-350774CFE192}" dt="2025-04-17T23:24:38.689" v="1876" actId="2696"/>
        <pc:sldMkLst>
          <pc:docMk/>
          <pc:sldMk cId="2769647786" sldId="546"/>
        </pc:sldMkLst>
      </pc:sldChg>
      <pc:sldChg chg="add">
        <pc:chgData name="Christina Maimone" userId="16c23a2a-4485-46b5-aac7-46b13bc11ee5" providerId="ADAL" clId="{A1999FE9-93A9-644A-9416-350774CFE192}" dt="2025-04-17T23:24:58.026" v="1878"/>
        <pc:sldMkLst>
          <pc:docMk/>
          <pc:sldMk cId="3043030771" sldId="546"/>
        </pc:sldMkLst>
      </pc:sldChg>
      <pc:sldChg chg="add">
        <pc:chgData name="Christina Maimone" userId="16c23a2a-4485-46b5-aac7-46b13bc11ee5" providerId="ADAL" clId="{A1999FE9-93A9-644A-9416-350774CFE192}" dt="2025-04-17T23:24:58.026" v="1878"/>
        <pc:sldMkLst>
          <pc:docMk/>
          <pc:sldMk cId="2550163388" sldId="547"/>
        </pc:sldMkLst>
      </pc:sldChg>
      <pc:sldChg chg="del">
        <pc:chgData name="Christina Maimone" userId="16c23a2a-4485-46b5-aac7-46b13bc11ee5" providerId="ADAL" clId="{A1999FE9-93A9-644A-9416-350774CFE192}" dt="2025-04-17T23:24:38.689" v="1876" actId="2696"/>
        <pc:sldMkLst>
          <pc:docMk/>
          <pc:sldMk cId="3648589309" sldId="547"/>
        </pc:sldMkLst>
      </pc:sldChg>
      <pc:sldChg chg="del">
        <pc:chgData name="Christina Maimone" userId="16c23a2a-4485-46b5-aac7-46b13bc11ee5" providerId="ADAL" clId="{A1999FE9-93A9-644A-9416-350774CFE192}" dt="2025-04-17T23:24:38.689" v="1876" actId="2696"/>
        <pc:sldMkLst>
          <pc:docMk/>
          <pc:sldMk cId="560432031" sldId="548"/>
        </pc:sldMkLst>
      </pc:sldChg>
      <pc:sldChg chg="add">
        <pc:chgData name="Christina Maimone" userId="16c23a2a-4485-46b5-aac7-46b13bc11ee5" providerId="ADAL" clId="{A1999FE9-93A9-644A-9416-350774CFE192}" dt="2025-04-17T23:24:58.026" v="1878"/>
        <pc:sldMkLst>
          <pc:docMk/>
          <pc:sldMk cId="690634063" sldId="548"/>
        </pc:sldMkLst>
      </pc:sldChg>
      <pc:sldChg chg="del">
        <pc:chgData name="Christina Maimone" userId="16c23a2a-4485-46b5-aac7-46b13bc11ee5" providerId="ADAL" clId="{A1999FE9-93A9-644A-9416-350774CFE192}" dt="2025-04-17T23:24:38.689" v="1876" actId="2696"/>
        <pc:sldMkLst>
          <pc:docMk/>
          <pc:sldMk cId="2866346884" sldId="549"/>
        </pc:sldMkLst>
      </pc:sldChg>
      <pc:sldChg chg="add">
        <pc:chgData name="Christina Maimone" userId="16c23a2a-4485-46b5-aac7-46b13bc11ee5" providerId="ADAL" clId="{A1999FE9-93A9-644A-9416-350774CFE192}" dt="2025-04-17T23:24:58.026" v="1878"/>
        <pc:sldMkLst>
          <pc:docMk/>
          <pc:sldMk cId="2924733473" sldId="549"/>
        </pc:sldMkLst>
      </pc:sldChg>
      <pc:sldChg chg="addSp delSp ord delDesignElem">
        <pc:chgData name="Christina Maimone" userId="16c23a2a-4485-46b5-aac7-46b13bc11ee5" providerId="ADAL" clId="{A1999FE9-93A9-644A-9416-350774CFE192}" dt="2025-05-28T15:30:44.990" v="1923" actId="20578"/>
        <pc:sldMkLst>
          <pc:docMk/>
          <pc:sldMk cId="3280920227" sldId="554"/>
        </pc:sldMkLst>
        <pc:spChg chg="add del">
          <ac:chgData name="Christina Maimone" userId="16c23a2a-4485-46b5-aac7-46b13bc11ee5" providerId="ADAL" clId="{A1999FE9-93A9-644A-9416-350774CFE192}" dt="2025-04-14T22:57:17.180" v="162"/>
          <ac:spMkLst>
            <pc:docMk/>
            <pc:sldMk cId="3280920227" sldId="554"/>
            <ac:spMk id="10" creationId="{E9AA9F65-94B8-41A5-A7FF-23D2CFB116BB}"/>
          </ac:spMkLst>
        </pc:spChg>
        <pc:spChg chg="add del">
          <ac:chgData name="Christina Maimone" userId="16c23a2a-4485-46b5-aac7-46b13bc11ee5" providerId="ADAL" clId="{A1999FE9-93A9-644A-9416-350774CFE192}" dt="2025-04-14T22:57:17.180" v="162"/>
          <ac:spMkLst>
            <pc:docMk/>
            <pc:sldMk cId="3280920227" sldId="554"/>
            <ac:spMk id="12" creationId="{7E8B0F8E-3F6C-4541-B9C1-774D80A08834}"/>
          </ac:spMkLst>
        </pc:spChg>
        <pc:spChg chg="add del">
          <ac:chgData name="Christina Maimone" userId="16c23a2a-4485-46b5-aac7-46b13bc11ee5" providerId="ADAL" clId="{A1999FE9-93A9-644A-9416-350774CFE192}" dt="2025-04-14T22:57:17.180" v="162"/>
          <ac:spMkLst>
            <pc:docMk/>
            <pc:sldMk cId="3280920227" sldId="554"/>
            <ac:spMk id="14" creationId="{7A45F5BC-32D1-41CD-B270-C46F18CA1ACC}"/>
          </ac:spMkLst>
        </pc:spChg>
        <pc:spChg chg="add del">
          <ac:chgData name="Christina Maimone" userId="16c23a2a-4485-46b5-aac7-46b13bc11ee5" providerId="ADAL" clId="{A1999FE9-93A9-644A-9416-350774CFE192}" dt="2025-04-14T22:57:17.180" v="162"/>
          <ac:spMkLst>
            <pc:docMk/>
            <pc:sldMk cId="3280920227" sldId="554"/>
            <ac:spMk id="16" creationId="{CE57EE13-72B0-4FFA-ACE1-EBDE89340E47}"/>
          </ac:spMkLst>
        </pc:spChg>
        <pc:spChg chg="add del">
          <ac:chgData name="Christina Maimone" userId="16c23a2a-4485-46b5-aac7-46b13bc11ee5" providerId="ADAL" clId="{A1999FE9-93A9-644A-9416-350774CFE192}" dt="2025-04-14T22:57:17.180" v="162"/>
          <ac:spMkLst>
            <pc:docMk/>
            <pc:sldMk cId="3280920227" sldId="554"/>
            <ac:spMk id="18" creationId="{328C565D-A991-4381-AC37-76A58A4A128F}"/>
          </ac:spMkLst>
        </pc:spChg>
        <pc:spChg chg="add del">
          <ac:chgData name="Christina Maimone" userId="16c23a2a-4485-46b5-aac7-46b13bc11ee5" providerId="ADAL" clId="{A1999FE9-93A9-644A-9416-350774CFE192}" dt="2025-04-14T22:57:17.180" v="162"/>
          <ac:spMkLst>
            <pc:docMk/>
            <pc:sldMk cId="3280920227" sldId="554"/>
            <ac:spMk id="20" creationId="{B7180431-F4DE-415D-BCBB-9316423C37C1}"/>
          </ac:spMkLst>
        </pc:spChg>
        <pc:spChg chg="add del">
          <ac:chgData name="Christina Maimone" userId="16c23a2a-4485-46b5-aac7-46b13bc11ee5" providerId="ADAL" clId="{A1999FE9-93A9-644A-9416-350774CFE192}" dt="2025-04-14T22:57:17.180" v="162"/>
          <ac:spMkLst>
            <pc:docMk/>
            <pc:sldMk cId="3280920227" sldId="554"/>
            <ac:spMk id="22" creationId="{EEABD997-5EF9-4E9B-AFBB-F6DFAAF3ADF0}"/>
          </ac:spMkLst>
        </pc:spChg>
        <pc:spChg chg="add del">
          <ac:chgData name="Christina Maimone" userId="16c23a2a-4485-46b5-aac7-46b13bc11ee5" providerId="ADAL" clId="{A1999FE9-93A9-644A-9416-350774CFE192}" dt="2025-04-14T22:57:17.180" v="162"/>
          <ac:spMkLst>
            <pc:docMk/>
            <pc:sldMk cId="3280920227" sldId="554"/>
            <ac:spMk id="24" creationId="{E9AB5EE6-A047-4B18-B998-D46DF3CC36FE}"/>
          </ac:spMkLst>
        </pc:spChg>
      </pc:sldChg>
      <pc:sldChg chg="addSp delSp del delDesignElem">
        <pc:chgData name="Christina Maimone" userId="16c23a2a-4485-46b5-aac7-46b13bc11ee5" providerId="ADAL" clId="{A1999FE9-93A9-644A-9416-350774CFE192}" dt="2025-04-15T00:02:55.641" v="814" actId="2696"/>
        <pc:sldMkLst>
          <pc:docMk/>
          <pc:sldMk cId="1722381549" sldId="556"/>
        </pc:sldMkLst>
      </pc:sldChg>
      <pc:sldChg chg="addSp delSp del delDesignElem">
        <pc:chgData name="Christina Maimone" userId="16c23a2a-4485-46b5-aac7-46b13bc11ee5" providerId="ADAL" clId="{A1999FE9-93A9-644A-9416-350774CFE192}" dt="2025-05-28T15:47:55.692" v="1965" actId="2696"/>
        <pc:sldMkLst>
          <pc:docMk/>
          <pc:sldMk cId="1495163334" sldId="557"/>
        </pc:sldMkLst>
      </pc:sldChg>
      <pc:sldChg chg="addSp delSp del delDesignElem">
        <pc:chgData name="Christina Maimone" userId="16c23a2a-4485-46b5-aac7-46b13bc11ee5" providerId="ADAL" clId="{A1999FE9-93A9-644A-9416-350774CFE192}" dt="2025-04-15T00:00:34.418" v="807" actId="2696"/>
        <pc:sldMkLst>
          <pc:docMk/>
          <pc:sldMk cId="243665707" sldId="559"/>
        </pc:sldMkLst>
      </pc:sldChg>
      <pc:sldChg chg="addSp delSp del delDesignElem">
        <pc:chgData name="Christina Maimone" userId="16c23a2a-4485-46b5-aac7-46b13bc11ee5" providerId="ADAL" clId="{A1999FE9-93A9-644A-9416-350774CFE192}" dt="2025-04-15T00:02:55.645" v="815" actId="2696"/>
        <pc:sldMkLst>
          <pc:docMk/>
          <pc:sldMk cId="3839613029" sldId="560"/>
        </pc:sldMkLst>
      </pc:sldChg>
      <pc:sldChg chg="addSp delSp del delDesignElem">
        <pc:chgData name="Christina Maimone" userId="16c23a2a-4485-46b5-aac7-46b13bc11ee5" providerId="ADAL" clId="{A1999FE9-93A9-644A-9416-350774CFE192}" dt="2025-04-15T00:05:45.927" v="836" actId="2696"/>
        <pc:sldMkLst>
          <pc:docMk/>
          <pc:sldMk cId="2081092314" sldId="561"/>
        </pc:sldMkLst>
      </pc:sldChg>
      <pc:sldChg chg="del">
        <pc:chgData name="Christina Maimone" userId="16c23a2a-4485-46b5-aac7-46b13bc11ee5" providerId="ADAL" clId="{A1999FE9-93A9-644A-9416-350774CFE192}" dt="2025-05-30T16:57:24.752" v="2410" actId="2696"/>
        <pc:sldMkLst>
          <pc:docMk/>
          <pc:sldMk cId="4017357893" sldId="562"/>
        </pc:sldMkLst>
      </pc:sldChg>
      <pc:sldChg chg="del">
        <pc:chgData name="Christina Maimone" userId="16c23a2a-4485-46b5-aac7-46b13bc11ee5" providerId="ADAL" clId="{A1999FE9-93A9-644A-9416-350774CFE192}" dt="2025-04-14T23:00:54.022" v="219" actId="2696"/>
        <pc:sldMkLst>
          <pc:docMk/>
          <pc:sldMk cId="795181387" sldId="563"/>
        </pc:sldMkLst>
      </pc:sldChg>
      <pc:sldChg chg="addSp modSp add mod modNotesTx">
        <pc:chgData name="Christina Maimone" userId="16c23a2a-4485-46b5-aac7-46b13bc11ee5" providerId="ADAL" clId="{A1999FE9-93A9-644A-9416-350774CFE192}" dt="2025-04-16T15:07:37.415" v="1873" actId="1076"/>
        <pc:sldMkLst>
          <pc:docMk/>
          <pc:sldMk cId="3579301609" sldId="563"/>
        </pc:sldMkLst>
        <pc:spChg chg="add mod">
          <ac:chgData name="Christina Maimone" userId="16c23a2a-4485-46b5-aac7-46b13bc11ee5" providerId="ADAL" clId="{A1999FE9-93A9-644A-9416-350774CFE192}" dt="2025-04-16T15:07:37.415" v="1873" actId="1076"/>
          <ac:spMkLst>
            <pc:docMk/>
            <pc:sldMk cId="3579301609" sldId="563"/>
            <ac:spMk id="4" creationId="{FFB965D2-1BAA-126F-A8FC-6D8DD8C220BE}"/>
          </ac:spMkLst>
        </pc:spChg>
      </pc:sldChg>
      <pc:sldChg chg="del">
        <pc:chgData name="Christina Maimone" userId="16c23a2a-4485-46b5-aac7-46b13bc11ee5" providerId="ADAL" clId="{A1999FE9-93A9-644A-9416-350774CFE192}" dt="2025-04-14T22:56:27.486" v="140" actId="2696"/>
        <pc:sldMkLst>
          <pc:docMk/>
          <pc:sldMk cId="307669062" sldId="565"/>
        </pc:sldMkLst>
      </pc:sldChg>
      <pc:sldChg chg="del">
        <pc:chgData name="Christina Maimone" userId="16c23a2a-4485-46b5-aac7-46b13bc11ee5" providerId="ADAL" clId="{A1999FE9-93A9-644A-9416-350774CFE192}" dt="2025-04-14T23:48:14.670" v="511" actId="2696"/>
        <pc:sldMkLst>
          <pc:docMk/>
          <pc:sldMk cId="2614860961" sldId="566"/>
        </pc:sldMkLst>
      </pc:sldChg>
      <pc:sldChg chg="del">
        <pc:chgData name="Christina Maimone" userId="16c23a2a-4485-46b5-aac7-46b13bc11ee5" providerId="ADAL" clId="{A1999FE9-93A9-644A-9416-350774CFE192}" dt="2025-04-14T22:56:27.530" v="141" actId="2696"/>
        <pc:sldMkLst>
          <pc:docMk/>
          <pc:sldMk cId="3378329804" sldId="567"/>
        </pc:sldMkLst>
      </pc:sldChg>
      <pc:sldChg chg="del">
        <pc:chgData name="Christina Maimone" userId="16c23a2a-4485-46b5-aac7-46b13bc11ee5" providerId="ADAL" clId="{A1999FE9-93A9-644A-9416-350774CFE192}" dt="2025-04-14T23:54:42.542" v="682" actId="2696"/>
        <pc:sldMkLst>
          <pc:docMk/>
          <pc:sldMk cId="1694989316" sldId="568"/>
        </pc:sldMkLst>
      </pc:sldChg>
      <pc:sldChg chg="del">
        <pc:chgData name="Christina Maimone" userId="16c23a2a-4485-46b5-aac7-46b13bc11ee5" providerId="ADAL" clId="{A1999FE9-93A9-644A-9416-350774CFE192}" dt="2025-04-14T23:58:07.725" v="781" actId="2696"/>
        <pc:sldMkLst>
          <pc:docMk/>
          <pc:sldMk cId="1601972819" sldId="569"/>
        </pc:sldMkLst>
      </pc:sldChg>
      <pc:sldChg chg="del">
        <pc:chgData name="Christina Maimone" userId="16c23a2a-4485-46b5-aac7-46b13bc11ee5" providerId="ADAL" clId="{A1999FE9-93A9-644A-9416-350774CFE192}" dt="2025-04-14T23:59:00.727" v="785" actId="2696"/>
        <pc:sldMkLst>
          <pc:docMk/>
          <pc:sldMk cId="4182722598" sldId="570"/>
        </pc:sldMkLst>
      </pc:sldChg>
      <pc:sldChg chg="del">
        <pc:chgData name="Christina Maimone" userId="16c23a2a-4485-46b5-aac7-46b13bc11ee5" providerId="ADAL" clId="{A1999FE9-93A9-644A-9416-350774CFE192}" dt="2025-04-15T00:00:34.423" v="808" actId="2696"/>
        <pc:sldMkLst>
          <pc:docMk/>
          <pc:sldMk cId="1200661274" sldId="571"/>
        </pc:sldMkLst>
      </pc:sldChg>
      <pc:sldChg chg="del">
        <pc:chgData name="Christina Maimone" userId="16c23a2a-4485-46b5-aac7-46b13bc11ee5" providerId="ADAL" clId="{A1999FE9-93A9-644A-9416-350774CFE192}" dt="2025-04-15T00:03:16.282" v="830" actId="2696"/>
        <pc:sldMkLst>
          <pc:docMk/>
          <pc:sldMk cId="1443171148" sldId="572"/>
        </pc:sldMkLst>
      </pc:sldChg>
      <pc:sldChg chg="del">
        <pc:chgData name="Christina Maimone" userId="16c23a2a-4485-46b5-aac7-46b13bc11ee5" providerId="ADAL" clId="{A1999FE9-93A9-644A-9416-350774CFE192}" dt="2025-04-15T00:05:45.932" v="837" actId="2696"/>
        <pc:sldMkLst>
          <pc:docMk/>
          <pc:sldMk cId="2973168401" sldId="573"/>
        </pc:sldMkLst>
      </pc:sldChg>
      <pc:sldChg chg="addSp modSp add mod">
        <pc:chgData name="Christina Maimone" userId="16c23a2a-4485-46b5-aac7-46b13bc11ee5" providerId="ADAL" clId="{A1999FE9-93A9-644A-9416-350774CFE192}" dt="2025-04-17T21:21:55.157" v="1875" actId="1076"/>
        <pc:sldMkLst>
          <pc:docMk/>
          <pc:sldMk cId="173861082" sldId="574"/>
        </pc:sldMkLst>
        <pc:spChg chg="add mod">
          <ac:chgData name="Christina Maimone" userId="16c23a2a-4485-46b5-aac7-46b13bc11ee5" providerId="ADAL" clId="{A1999FE9-93A9-644A-9416-350774CFE192}" dt="2025-04-17T21:21:55.157" v="1875" actId="1076"/>
          <ac:spMkLst>
            <pc:docMk/>
            <pc:sldMk cId="173861082" sldId="574"/>
            <ac:spMk id="2" creationId="{F6CC0506-1DDC-4AAD-0944-21E809FD4B79}"/>
          </ac:spMkLst>
        </pc:spChg>
        <pc:spChg chg="mod">
          <ac:chgData name="Christina Maimone" userId="16c23a2a-4485-46b5-aac7-46b13bc11ee5" providerId="ADAL" clId="{A1999FE9-93A9-644A-9416-350774CFE192}" dt="2025-04-15T00:20:41.673" v="845" actId="20577"/>
          <ac:spMkLst>
            <pc:docMk/>
            <pc:sldMk cId="173861082" sldId="574"/>
            <ac:spMk id="21" creationId="{3F43E170-76B8-68BC-DFFC-C84D853B3592}"/>
          </ac:spMkLst>
        </pc:spChg>
      </pc:sldChg>
      <pc:sldChg chg="del">
        <pc:chgData name="Christina Maimone" userId="16c23a2a-4485-46b5-aac7-46b13bc11ee5" providerId="ADAL" clId="{A1999FE9-93A9-644A-9416-350774CFE192}" dt="2025-04-14T23:04:25.293" v="408" actId="2696"/>
        <pc:sldMkLst>
          <pc:docMk/>
          <pc:sldMk cId="1831343466" sldId="574"/>
        </pc:sldMkLst>
      </pc:sldChg>
      <pc:sldChg chg="del">
        <pc:chgData name="Christina Maimone" userId="16c23a2a-4485-46b5-aac7-46b13bc11ee5" providerId="ADAL" clId="{A1999FE9-93A9-644A-9416-350774CFE192}" dt="2025-04-14T22:55:24.499" v="114" actId="2696"/>
        <pc:sldMkLst>
          <pc:docMk/>
          <pc:sldMk cId="726409361" sldId="581"/>
        </pc:sldMkLst>
      </pc:sldChg>
      <pc:sldChg chg="addSp modSp mod">
        <pc:chgData name="Christina Maimone" userId="16c23a2a-4485-46b5-aac7-46b13bc11ee5" providerId="ADAL" clId="{A1999FE9-93A9-644A-9416-350774CFE192}" dt="2025-05-29T20:31:26.142" v="2406" actId="1076"/>
        <pc:sldMkLst>
          <pc:docMk/>
          <pc:sldMk cId="2053412065" sldId="583"/>
        </pc:sldMkLst>
        <pc:spChg chg="add mod">
          <ac:chgData name="Christina Maimone" userId="16c23a2a-4485-46b5-aac7-46b13bc11ee5" providerId="ADAL" clId="{A1999FE9-93A9-644A-9416-350774CFE192}" dt="2025-05-29T20:31:26.142" v="2406" actId="1076"/>
          <ac:spMkLst>
            <pc:docMk/>
            <pc:sldMk cId="2053412065" sldId="583"/>
            <ac:spMk id="3" creationId="{E6046614-2528-F8DD-A87C-23950205A5F1}"/>
          </ac:spMkLst>
        </pc:spChg>
      </pc:sldChg>
      <pc:sldChg chg="addSp modSp mod">
        <pc:chgData name="Christina Maimone" userId="16c23a2a-4485-46b5-aac7-46b13bc11ee5" providerId="ADAL" clId="{A1999FE9-93A9-644A-9416-350774CFE192}" dt="2025-04-14T23:53:55.774" v="680" actId="122"/>
        <pc:sldMkLst>
          <pc:docMk/>
          <pc:sldMk cId="2493472532" sldId="584"/>
        </pc:sldMkLst>
        <pc:spChg chg="add mod">
          <ac:chgData name="Christina Maimone" userId="16c23a2a-4485-46b5-aac7-46b13bc11ee5" providerId="ADAL" clId="{A1999FE9-93A9-644A-9416-350774CFE192}" dt="2025-04-14T23:53:46.907" v="675" actId="14100"/>
          <ac:spMkLst>
            <pc:docMk/>
            <pc:sldMk cId="2493472532" sldId="584"/>
            <ac:spMk id="6" creationId="{115ADBC3-769C-40A4-23C4-D375831B9BFF}"/>
          </ac:spMkLst>
        </pc:spChg>
        <pc:spChg chg="add mod">
          <ac:chgData name="Christina Maimone" userId="16c23a2a-4485-46b5-aac7-46b13bc11ee5" providerId="ADAL" clId="{A1999FE9-93A9-644A-9416-350774CFE192}" dt="2025-04-14T23:53:55.774" v="680" actId="122"/>
          <ac:spMkLst>
            <pc:docMk/>
            <pc:sldMk cId="2493472532" sldId="584"/>
            <ac:spMk id="7" creationId="{D186F5DB-B182-1439-8C85-DDBD49B3FCD2}"/>
          </ac:spMkLst>
        </pc:spChg>
      </pc:sldChg>
      <pc:sldChg chg="addSp delSp modSp mod delDesignElem">
        <pc:chgData name="Christina Maimone" userId="16c23a2a-4485-46b5-aac7-46b13bc11ee5" providerId="ADAL" clId="{A1999FE9-93A9-644A-9416-350774CFE192}" dt="2025-04-14T23:47:59.898" v="508" actId="20577"/>
        <pc:sldMkLst>
          <pc:docMk/>
          <pc:sldMk cId="573849490" sldId="585"/>
        </pc:sldMkLst>
        <pc:spChg chg="add mod">
          <ac:chgData name="Christina Maimone" userId="16c23a2a-4485-46b5-aac7-46b13bc11ee5" providerId="ADAL" clId="{A1999FE9-93A9-644A-9416-350774CFE192}" dt="2025-04-14T23:47:59.898" v="508" actId="20577"/>
          <ac:spMkLst>
            <pc:docMk/>
            <pc:sldMk cId="573849490" sldId="585"/>
            <ac:spMk id="4" creationId="{EA6337A5-1B0F-7D5C-6E7B-7D240CCA8EFE}"/>
          </ac:spMkLst>
        </pc:spChg>
        <pc:spChg chg="add del">
          <ac:chgData name="Christina Maimone" userId="16c23a2a-4485-46b5-aac7-46b13bc11ee5" providerId="ADAL" clId="{A1999FE9-93A9-644A-9416-350774CFE192}" dt="2025-04-14T22:57:17.180" v="162"/>
          <ac:spMkLst>
            <pc:docMk/>
            <pc:sldMk cId="573849490" sldId="585"/>
            <ac:spMk id="14" creationId="{DB691D59-8F51-4DD8-AD41-D568D29B08F8}"/>
          </ac:spMkLst>
        </pc:spChg>
        <pc:spChg chg="add del">
          <ac:chgData name="Christina Maimone" userId="16c23a2a-4485-46b5-aac7-46b13bc11ee5" providerId="ADAL" clId="{A1999FE9-93A9-644A-9416-350774CFE192}" dt="2025-04-14T22:57:17.180" v="162"/>
          <ac:spMkLst>
            <pc:docMk/>
            <pc:sldMk cId="573849490" sldId="585"/>
            <ac:spMk id="16" creationId="{204AEF18-0627-48F3-9B3D-F7E8F050B1D4}"/>
          </ac:spMkLst>
        </pc:spChg>
        <pc:spChg chg="add del">
          <ac:chgData name="Christina Maimone" userId="16c23a2a-4485-46b5-aac7-46b13bc11ee5" providerId="ADAL" clId="{A1999FE9-93A9-644A-9416-350774CFE192}" dt="2025-04-14T22:57:17.180" v="162"/>
          <ac:spMkLst>
            <pc:docMk/>
            <pc:sldMk cId="573849490" sldId="585"/>
            <ac:spMk id="18" creationId="{CEAEE08A-C572-438F-9753-B0D527A515A7}"/>
          </ac:spMkLst>
        </pc:spChg>
        <pc:spChg chg="add del">
          <ac:chgData name="Christina Maimone" userId="16c23a2a-4485-46b5-aac7-46b13bc11ee5" providerId="ADAL" clId="{A1999FE9-93A9-644A-9416-350774CFE192}" dt="2025-04-14T22:57:17.180" v="162"/>
          <ac:spMkLst>
            <pc:docMk/>
            <pc:sldMk cId="573849490" sldId="585"/>
            <ac:spMk id="20" creationId="{993F09C6-4F57-4B05-9592-E253D8BC6286}"/>
          </ac:spMkLst>
        </pc:spChg>
        <pc:spChg chg="add del">
          <ac:chgData name="Christina Maimone" userId="16c23a2a-4485-46b5-aac7-46b13bc11ee5" providerId="ADAL" clId="{A1999FE9-93A9-644A-9416-350774CFE192}" dt="2025-04-14T22:57:17.180" v="162"/>
          <ac:spMkLst>
            <pc:docMk/>
            <pc:sldMk cId="573849490" sldId="585"/>
            <ac:spMk id="22" creationId="{3CED7894-4F62-4A6C-8DB5-DB5BE08E9C03}"/>
          </ac:spMkLst>
        </pc:spChg>
        <pc:spChg chg="add del">
          <ac:chgData name="Christina Maimone" userId="16c23a2a-4485-46b5-aac7-46b13bc11ee5" providerId="ADAL" clId="{A1999FE9-93A9-644A-9416-350774CFE192}" dt="2025-04-14T22:57:17.180" v="162"/>
          <ac:spMkLst>
            <pc:docMk/>
            <pc:sldMk cId="573849490" sldId="585"/>
            <ac:spMk id="24" creationId="{E536F3B4-50F6-4C52-8F76-4EB1214719DC}"/>
          </ac:spMkLst>
        </pc:spChg>
      </pc:sldChg>
      <pc:sldChg chg="addSp delSp modSp new del mod ord chgLayout">
        <pc:chgData name="Christina Maimone" userId="16c23a2a-4485-46b5-aac7-46b13bc11ee5" providerId="ADAL" clId="{A1999FE9-93A9-644A-9416-350774CFE192}" dt="2025-04-14T22:58:15.378" v="165" actId="2696"/>
        <pc:sldMkLst>
          <pc:docMk/>
          <pc:sldMk cId="398196785" sldId="586"/>
        </pc:sldMkLst>
      </pc:sldChg>
      <pc:sldChg chg="modSp new mod">
        <pc:chgData name="Christina Maimone" userId="16c23a2a-4485-46b5-aac7-46b13bc11ee5" providerId="ADAL" clId="{A1999FE9-93A9-644A-9416-350774CFE192}" dt="2025-04-14T22:57:17.180" v="162"/>
        <pc:sldMkLst>
          <pc:docMk/>
          <pc:sldMk cId="2960865824" sldId="587"/>
        </pc:sldMkLst>
        <pc:spChg chg="mod">
          <ac:chgData name="Christina Maimone" userId="16c23a2a-4485-46b5-aac7-46b13bc11ee5" providerId="ADAL" clId="{A1999FE9-93A9-644A-9416-350774CFE192}" dt="2025-04-14T22:57:17.180" v="162"/>
          <ac:spMkLst>
            <pc:docMk/>
            <pc:sldMk cId="2960865824" sldId="587"/>
            <ac:spMk id="2" creationId="{0AF415EE-4601-152C-62C3-0C0765C6A03B}"/>
          </ac:spMkLst>
        </pc:spChg>
      </pc:sldChg>
      <pc:sldChg chg="modSp new del mod">
        <pc:chgData name="Christina Maimone" userId="16c23a2a-4485-46b5-aac7-46b13bc11ee5" providerId="ADAL" clId="{A1999FE9-93A9-644A-9416-350774CFE192}" dt="2025-04-14T23:00:17.228" v="217" actId="2696"/>
        <pc:sldMkLst>
          <pc:docMk/>
          <pc:sldMk cId="1398165503" sldId="588"/>
        </pc:sldMkLst>
      </pc:sldChg>
      <pc:sldChg chg="addSp modSp new mod setBg">
        <pc:chgData name="Christina Maimone" userId="16c23a2a-4485-46b5-aac7-46b13bc11ee5" providerId="ADAL" clId="{A1999FE9-93A9-644A-9416-350774CFE192}" dt="2025-04-14T22:59:43.124" v="194"/>
        <pc:sldMkLst>
          <pc:docMk/>
          <pc:sldMk cId="1767353910" sldId="589"/>
        </pc:sldMkLst>
        <pc:spChg chg="add mod">
          <ac:chgData name="Christina Maimone" userId="16c23a2a-4485-46b5-aac7-46b13bc11ee5" providerId="ADAL" clId="{A1999FE9-93A9-644A-9416-350774CFE192}" dt="2025-04-14T22:58:51.228" v="187" actId="255"/>
          <ac:spMkLst>
            <pc:docMk/>
            <pc:sldMk cId="1767353910" sldId="589"/>
            <ac:spMk id="2" creationId="{420F2BA6-22E2-A04D-16DE-D786E376FB4C}"/>
          </ac:spMkLst>
        </pc:spChg>
      </pc:sldChg>
      <pc:sldChg chg="modSp add mod ord">
        <pc:chgData name="Christina Maimone" userId="16c23a2a-4485-46b5-aac7-46b13bc11ee5" providerId="ADAL" clId="{A1999FE9-93A9-644A-9416-350774CFE192}" dt="2025-04-14T23:00:14.924" v="216" actId="20577"/>
        <pc:sldMkLst>
          <pc:docMk/>
          <pc:sldMk cId="552329785" sldId="590"/>
        </pc:sldMkLst>
        <pc:spChg chg="mod">
          <ac:chgData name="Christina Maimone" userId="16c23a2a-4485-46b5-aac7-46b13bc11ee5" providerId="ADAL" clId="{A1999FE9-93A9-644A-9416-350774CFE192}" dt="2025-04-14T23:00:14.924" v="216" actId="20577"/>
          <ac:spMkLst>
            <pc:docMk/>
            <pc:sldMk cId="552329785" sldId="590"/>
            <ac:spMk id="2" creationId="{13E83C62-1A56-B698-6C72-BDAF54A2533F}"/>
          </ac:spMkLst>
        </pc:spChg>
      </pc:sldChg>
      <pc:sldChg chg="add del setBg">
        <pc:chgData name="Christina Maimone" userId="16c23a2a-4485-46b5-aac7-46b13bc11ee5" providerId="ADAL" clId="{A1999FE9-93A9-644A-9416-350774CFE192}" dt="2025-04-14T22:59:22.605" v="193"/>
        <pc:sldMkLst>
          <pc:docMk/>
          <pc:sldMk cId="2368943223" sldId="590"/>
        </pc:sldMkLst>
      </pc:sldChg>
      <pc:sldChg chg="add del">
        <pc:chgData name="Christina Maimone" userId="16c23a2a-4485-46b5-aac7-46b13bc11ee5" providerId="ADAL" clId="{A1999FE9-93A9-644A-9416-350774CFE192}" dt="2025-04-14T22:59:12.498" v="191" actId="2696"/>
        <pc:sldMkLst>
          <pc:docMk/>
          <pc:sldMk cId="3130765184" sldId="590"/>
        </pc:sldMkLst>
      </pc:sldChg>
      <pc:sldChg chg="add del setBg">
        <pc:chgData name="Christina Maimone" userId="16c23a2a-4485-46b5-aac7-46b13bc11ee5" providerId="ADAL" clId="{A1999FE9-93A9-644A-9416-350774CFE192}" dt="2025-04-14T22:59:04.303" v="189"/>
        <pc:sldMkLst>
          <pc:docMk/>
          <pc:sldMk cId="3165333510" sldId="590"/>
        </pc:sldMkLst>
      </pc:sldChg>
      <pc:sldChg chg="modSp add del mod ord setBg">
        <pc:chgData name="Christina Maimone" userId="16c23a2a-4485-46b5-aac7-46b13bc11ee5" providerId="ADAL" clId="{A1999FE9-93A9-644A-9416-350774CFE192}" dt="2025-05-30T16:57:24.726" v="2407" actId="2696"/>
        <pc:sldMkLst>
          <pc:docMk/>
          <pc:sldMk cId="2639895964" sldId="591"/>
        </pc:sldMkLst>
      </pc:sldChg>
      <pc:sldChg chg="modSp add mod ord">
        <pc:chgData name="Christina Maimone" userId="16c23a2a-4485-46b5-aac7-46b13bc11ee5" providerId="ADAL" clId="{A1999FE9-93A9-644A-9416-350774CFE192}" dt="2025-04-14T23:49:30.934" v="512" actId="20578"/>
        <pc:sldMkLst>
          <pc:docMk/>
          <pc:sldMk cId="4138126443" sldId="592"/>
        </pc:sldMkLst>
        <pc:spChg chg="mod">
          <ac:chgData name="Christina Maimone" userId="16c23a2a-4485-46b5-aac7-46b13bc11ee5" providerId="ADAL" clId="{A1999FE9-93A9-644A-9416-350774CFE192}" dt="2025-04-14T23:46:10.963" v="431" actId="20577"/>
          <ac:spMkLst>
            <pc:docMk/>
            <pc:sldMk cId="4138126443" sldId="592"/>
            <ac:spMk id="2" creationId="{CC438B2C-F14D-A12D-BE10-7D81F885E730}"/>
          </ac:spMkLst>
        </pc:spChg>
      </pc:sldChg>
      <pc:sldChg chg="modSp add mod ord">
        <pc:chgData name="Christina Maimone" userId="16c23a2a-4485-46b5-aac7-46b13bc11ee5" providerId="ADAL" clId="{A1999FE9-93A9-644A-9416-350774CFE192}" dt="2025-05-28T22:30:13.951" v="1991" actId="20577"/>
        <pc:sldMkLst>
          <pc:docMk/>
          <pc:sldMk cId="2360637376" sldId="593"/>
        </pc:sldMkLst>
        <pc:spChg chg="mod">
          <ac:chgData name="Christina Maimone" userId="16c23a2a-4485-46b5-aac7-46b13bc11ee5" providerId="ADAL" clId="{A1999FE9-93A9-644A-9416-350774CFE192}" dt="2025-05-28T22:30:13.951" v="1991" actId="20577"/>
          <ac:spMkLst>
            <pc:docMk/>
            <pc:sldMk cId="2360637376" sldId="593"/>
            <ac:spMk id="2" creationId="{507F3EF2-61CF-1C68-DF46-981175ABEF21}"/>
          </ac:spMkLst>
        </pc:spChg>
      </pc:sldChg>
      <pc:sldChg chg="modSp new mod ord">
        <pc:chgData name="Christina Maimone" userId="16c23a2a-4485-46b5-aac7-46b13bc11ee5" providerId="ADAL" clId="{A1999FE9-93A9-644A-9416-350774CFE192}" dt="2025-05-30T17:23:33.738" v="2612" actId="20578"/>
        <pc:sldMkLst>
          <pc:docMk/>
          <pc:sldMk cId="1232984292" sldId="594"/>
        </pc:sldMkLst>
        <pc:spChg chg="mod">
          <ac:chgData name="Christina Maimone" userId="16c23a2a-4485-46b5-aac7-46b13bc11ee5" providerId="ADAL" clId="{A1999FE9-93A9-644A-9416-350774CFE192}" dt="2025-04-14T23:50:41.912" v="576" actId="20577"/>
          <ac:spMkLst>
            <pc:docMk/>
            <pc:sldMk cId="1232984292" sldId="594"/>
            <ac:spMk id="2" creationId="{46F371FC-6226-35FF-2C8E-894EFCBC7218}"/>
          </ac:spMkLst>
        </pc:spChg>
      </pc:sldChg>
      <pc:sldChg chg="modSp add mod ord">
        <pc:chgData name="Christina Maimone" userId="16c23a2a-4485-46b5-aac7-46b13bc11ee5" providerId="ADAL" clId="{A1999FE9-93A9-644A-9416-350774CFE192}" dt="2025-04-15T00:45:53.559" v="993" actId="20577"/>
        <pc:sldMkLst>
          <pc:docMk/>
          <pc:sldMk cId="3000562454" sldId="595"/>
        </pc:sldMkLst>
        <pc:spChg chg="mod">
          <ac:chgData name="Christina Maimone" userId="16c23a2a-4485-46b5-aac7-46b13bc11ee5" providerId="ADAL" clId="{A1999FE9-93A9-644A-9416-350774CFE192}" dt="2025-04-15T00:45:53.559" v="993" actId="20577"/>
          <ac:spMkLst>
            <pc:docMk/>
            <pc:sldMk cId="3000562454" sldId="595"/>
            <ac:spMk id="2" creationId="{1700CEFE-38ED-254C-8CCE-E2E6C636066C}"/>
          </ac:spMkLst>
        </pc:spChg>
      </pc:sldChg>
      <pc:sldChg chg="modSp new mod">
        <pc:chgData name="Christina Maimone" userId="16c23a2a-4485-46b5-aac7-46b13bc11ee5" providerId="ADAL" clId="{A1999FE9-93A9-644A-9416-350774CFE192}" dt="2025-04-14T23:55:49.904" v="719" actId="20577"/>
        <pc:sldMkLst>
          <pc:docMk/>
          <pc:sldMk cId="3243600015" sldId="596"/>
        </pc:sldMkLst>
        <pc:spChg chg="mod">
          <ac:chgData name="Christina Maimone" userId="16c23a2a-4485-46b5-aac7-46b13bc11ee5" providerId="ADAL" clId="{A1999FE9-93A9-644A-9416-350774CFE192}" dt="2025-04-14T23:55:49.904" v="719" actId="20577"/>
          <ac:spMkLst>
            <pc:docMk/>
            <pc:sldMk cId="3243600015" sldId="596"/>
            <ac:spMk id="2" creationId="{B2B4523A-FA1F-B1C7-2512-82F647CD664A}"/>
          </ac:spMkLst>
        </pc:spChg>
      </pc:sldChg>
      <pc:sldChg chg="modSp add mod ord">
        <pc:chgData name="Christina Maimone" userId="16c23a2a-4485-46b5-aac7-46b13bc11ee5" providerId="ADAL" clId="{A1999FE9-93A9-644A-9416-350774CFE192}" dt="2025-04-14T23:56:14.697" v="732" actId="20577"/>
        <pc:sldMkLst>
          <pc:docMk/>
          <pc:sldMk cId="389731649" sldId="597"/>
        </pc:sldMkLst>
        <pc:spChg chg="mod">
          <ac:chgData name="Christina Maimone" userId="16c23a2a-4485-46b5-aac7-46b13bc11ee5" providerId="ADAL" clId="{A1999FE9-93A9-644A-9416-350774CFE192}" dt="2025-04-14T23:56:14.697" v="732" actId="20577"/>
          <ac:spMkLst>
            <pc:docMk/>
            <pc:sldMk cId="389731649" sldId="597"/>
            <ac:spMk id="2" creationId="{F72AD288-721C-F1E8-5515-A1A5F764755C}"/>
          </ac:spMkLst>
        </pc:spChg>
      </pc:sldChg>
      <pc:sldChg chg="modSp add mod">
        <pc:chgData name="Christina Maimone" userId="16c23a2a-4485-46b5-aac7-46b13bc11ee5" providerId="ADAL" clId="{A1999FE9-93A9-644A-9416-350774CFE192}" dt="2025-04-14T23:56:43.999" v="777" actId="20577"/>
        <pc:sldMkLst>
          <pc:docMk/>
          <pc:sldMk cId="1492839815" sldId="598"/>
        </pc:sldMkLst>
        <pc:spChg chg="mod">
          <ac:chgData name="Christina Maimone" userId="16c23a2a-4485-46b5-aac7-46b13bc11ee5" providerId="ADAL" clId="{A1999FE9-93A9-644A-9416-350774CFE192}" dt="2025-04-14T23:56:43.999" v="777" actId="20577"/>
          <ac:spMkLst>
            <pc:docMk/>
            <pc:sldMk cId="1492839815" sldId="598"/>
            <ac:spMk id="2" creationId="{EDD5F5C8-0EB9-3122-A87C-8D21A41AADF0}"/>
          </ac:spMkLst>
        </pc:spChg>
      </pc:sldChg>
      <pc:sldChg chg="modSp add mod ord">
        <pc:chgData name="Christina Maimone" userId="16c23a2a-4485-46b5-aac7-46b13bc11ee5" providerId="ADAL" clId="{A1999FE9-93A9-644A-9416-350774CFE192}" dt="2025-04-14T23:59:10.891" v="795" actId="20577"/>
        <pc:sldMkLst>
          <pc:docMk/>
          <pc:sldMk cId="2741297077" sldId="599"/>
        </pc:sldMkLst>
        <pc:spChg chg="mod">
          <ac:chgData name="Christina Maimone" userId="16c23a2a-4485-46b5-aac7-46b13bc11ee5" providerId="ADAL" clId="{A1999FE9-93A9-644A-9416-350774CFE192}" dt="2025-04-14T23:59:10.891" v="795" actId="20577"/>
          <ac:spMkLst>
            <pc:docMk/>
            <pc:sldMk cId="2741297077" sldId="599"/>
            <ac:spMk id="2" creationId="{DCF18591-8A7C-0EF2-E280-2E8CE747BFF5}"/>
          </ac:spMkLst>
        </pc:spChg>
      </pc:sldChg>
      <pc:sldChg chg="modSp add del mod ord">
        <pc:chgData name="Christina Maimone" userId="16c23a2a-4485-46b5-aac7-46b13bc11ee5" providerId="ADAL" clId="{A1999FE9-93A9-644A-9416-350774CFE192}" dt="2025-04-17T23:24:38.689" v="1876" actId="2696"/>
        <pc:sldMkLst>
          <pc:docMk/>
          <pc:sldMk cId="1845733400" sldId="600"/>
        </pc:sldMkLst>
      </pc:sldChg>
      <pc:sldChg chg="modSp add mod setBg">
        <pc:chgData name="Christina Maimone" userId="16c23a2a-4485-46b5-aac7-46b13bc11ee5" providerId="ADAL" clId="{A1999FE9-93A9-644A-9416-350774CFE192}" dt="2025-04-18T17:37:34.525" v="1920" actId="20577"/>
        <pc:sldMkLst>
          <pc:docMk/>
          <pc:sldMk cId="3509831211" sldId="600"/>
        </pc:sldMkLst>
        <pc:spChg chg="mod">
          <ac:chgData name="Christina Maimone" userId="16c23a2a-4485-46b5-aac7-46b13bc11ee5" providerId="ADAL" clId="{A1999FE9-93A9-644A-9416-350774CFE192}" dt="2025-04-18T17:37:34.525" v="1920" actId="20577"/>
          <ac:spMkLst>
            <pc:docMk/>
            <pc:sldMk cId="3509831211" sldId="600"/>
            <ac:spMk id="2" creationId="{B18E6444-C2FB-DCF6-74B4-560E879268E3}"/>
          </ac:spMkLst>
        </pc:spChg>
      </pc:sldChg>
      <pc:sldChg chg="add del ord">
        <pc:chgData name="Christina Maimone" userId="16c23a2a-4485-46b5-aac7-46b13bc11ee5" providerId="ADAL" clId="{A1999FE9-93A9-644A-9416-350774CFE192}" dt="2025-05-28T15:30:48.386" v="1924" actId="2696"/>
        <pc:sldMkLst>
          <pc:docMk/>
          <pc:sldMk cId="2396371008" sldId="601"/>
        </pc:sldMkLst>
      </pc:sldChg>
      <pc:sldChg chg="modSp add mod ord">
        <pc:chgData name="Christina Maimone" userId="16c23a2a-4485-46b5-aac7-46b13bc11ee5" providerId="ADAL" clId="{A1999FE9-93A9-644A-9416-350774CFE192}" dt="2025-05-28T15:30:53.983" v="1936" actId="20577"/>
        <pc:sldMkLst>
          <pc:docMk/>
          <pc:sldMk cId="3863382175" sldId="602"/>
        </pc:sldMkLst>
        <pc:spChg chg="mod">
          <ac:chgData name="Christina Maimone" userId="16c23a2a-4485-46b5-aac7-46b13bc11ee5" providerId="ADAL" clId="{A1999FE9-93A9-644A-9416-350774CFE192}" dt="2025-05-28T15:30:53.983" v="1936" actId="20577"/>
          <ac:spMkLst>
            <pc:docMk/>
            <pc:sldMk cId="3863382175" sldId="602"/>
            <ac:spMk id="2" creationId="{334F7B91-A952-C9CC-48CA-89B734EBCE19}"/>
          </ac:spMkLst>
        </pc:spChg>
      </pc:sldChg>
      <pc:sldChg chg="modSp add mod ord">
        <pc:chgData name="Christina Maimone" userId="16c23a2a-4485-46b5-aac7-46b13bc11ee5" providerId="ADAL" clId="{A1999FE9-93A9-644A-9416-350774CFE192}" dt="2025-05-28T15:31:36.717" v="1955" actId="20577"/>
        <pc:sldMkLst>
          <pc:docMk/>
          <pc:sldMk cId="110176770" sldId="603"/>
        </pc:sldMkLst>
        <pc:spChg chg="mod">
          <ac:chgData name="Christina Maimone" userId="16c23a2a-4485-46b5-aac7-46b13bc11ee5" providerId="ADAL" clId="{A1999FE9-93A9-644A-9416-350774CFE192}" dt="2025-05-28T15:31:36.717" v="1955" actId="20577"/>
          <ac:spMkLst>
            <pc:docMk/>
            <pc:sldMk cId="110176770" sldId="603"/>
            <ac:spMk id="2" creationId="{6715B34E-CF71-D80C-432D-8319CA768EC5}"/>
          </ac:spMkLst>
        </pc:spChg>
      </pc:sldChg>
      <pc:sldChg chg="modSp add mod ord">
        <pc:chgData name="Christina Maimone" userId="16c23a2a-4485-46b5-aac7-46b13bc11ee5" providerId="ADAL" clId="{A1999FE9-93A9-644A-9416-350774CFE192}" dt="2025-04-15T00:03:36.723" v="832" actId="20578"/>
        <pc:sldMkLst>
          <pc:docMk/>
          <pc:sldMk cId="168525348" sldId="604"/>
        </pc:sldMkLst>
        <pc:spChg chg="mod">
          <ac:chgData name="Christina Maimone" userId="16c23a2a-4485-46b5-aac7-46b13bc11ee5" providerId="ADAL" clId="{A1999FE9-93A9-644A-9416-350774CFE192}" dt="2025-04-15T00:03:10.373" v="829" actId="20577"/>
          <ac:spMkLst>
            <pc:docMk/>
            <pc:sldMk cId="168525348" sldId="604"/>
            <ac:spMk id="2" creationId="{008B0B59-10E3-FBC0-0319-E8419B027C26}"/>
          </ac:spMkLst>
        </pc:spChg>
      </pc:sldChg>
      <pc:sldChg chg="add del ord">
        <pc:chgData name="Christina Maimone" userId="16c23a2a-4485-46b5-aac7-46b13bc11ee5" providerId="ADAL" clId="{A1999FE9-93A9-644A-9416-350774CFE192}" dt="2025-05-28T15:47:55.699" v="1966" actId="2696"/>
        <pc:sldMkLst>
          <pc:docMk/>
          <pc:sldMk cId="2110714757" sldId="605"/>
        </pc:sldMkLst>
      </pc:sldChg>
      <pc:sldChg chg="add">
        <pc:chgData name="Christina Maimone" userId="16c23a2a-4485-46b5-aac7-46b13bc11ee5" providerId="ADAL" clId="{A1999FE9-93A9-644A-9416-350774CFE192}" dt="2025-04-15T00:24:44.498" v="848" actId="2890"/>
        <pc:sldMkLst>
          <pc:docMk/>
          <pc:sldMk cId="2939537928" sldId="606"/>
        </pc:sldMkLst>
      </pc:sldChg>
      <pc:sldChg chg="add del">
        <pc:chgData name="Christina Maimone" userId="16c23a2a-4485-46b5-aac7-46b13bc11ee5" providerId="ADAL" clId="{A1999FE9-93A9-644A-9416-350774CFE192}" dt="2025-04-15T00:24:38.413" v="847" actId="2696"/>
        <pc:sldMkLst>
          <pc:docMk/>
          <pc:sldMk cId="3228745983" sldId="606"/>
        </pc:sldMkLst>
      </pc:sldChg>
      <pc:sldChg chg="modSp new del mod">
        <pc:chgData name="Christina Maimone" userId="16c23a2a-4485-46b5-aac7-46b13bc11ee5" providerId="ADAL" clId="{A1999FE9-93A9-644A-9416-350774CFE192}" dt="2025-05-27T23:03:08.354" v="1922" actId="2696"/>
        <pc:sldMkLst>
          <pc:docMk/>
          <pc:sldMk cId="1526216835" sldId="607"/>
        </pc:sldMkLst>
      </pc:sldChg>
      <pc:sldChg chg="add del">
        <pc:chgData name="Christina Maimone" userId="16c23a2a-4485-46b5-aac7-46b13bc11ee5" providerId="ADAL" clId="{A1999FE9-93A9-644A-9416-350774CFE192}" dt="2025-05-27T23:03:08.345" v="1921" actId="2696"/>
        <pc:sldMkLst>
          <pc:docMk/>
          <pc:sldMk cId="3199523376" sldId="608"/>
        </pc:sldMkLst>
      </pc:sldChg>
      <pc:sldChg chg="modSp new mod">
        <pc:chgData name="Christina Maimone" userId="16c23a2a-4485-46b5-aac7-46b13bc11ee5" providerId="ADAL" clId="{A1999FE9-93A9-644A-9416-350774CFE192}" dt="2025-04-15T00:46:26.955" v="1058" actId="20577"/>
        <pc:sldMkLst>
          <pc:docMk/>
          <pc:sldMk cId="2036970582" sldId="609"/>
        </pc:sldMkLst>
        <pc:spChg chg="mod">
          <ac:chgData name="Christina Maimone" userId="16c23a2a-4485-46b5-aac7-46b13bc11ee5" providerId="ADAL" clId="{A1999FE9-93A9-644A-9416-350774CFE192}" dt="2025-04-15T00:46:26.955" v="1058" actId="20577"/>
          <ac:spMkLst>
            <pc:docMk/>
            <pc:sldMk cId="2036970582" sldId="609"/>
            <ac:spMk id="2" creationId="{39AA94C6-DF8A-F608-B0B1-6769CC43C739}"/>
          </ac:spMkLst>
        </pc:spChg>
      </pc:sldChg>
      <pc:sldChg chg="modSp add del mod ord">
        <pc:chgData name="Christina Maimone" userId="16c23a2a-4485-46b5-aac7-46b13bc11ee5" providerId="ADAL" clId="{A1999FE9-93A9-644A-9416-350774CFE192}" dt="2025-04-15T00:58:06.739" v="1134" actId="2696"/>
        <pc:sldMkLst>
          <pc:docMk/>
          <pc:sldMk cId="2304010797" sldId="610"/>
        </pc:sldMkLst>
      </pc:sldChg>
      <pc:sldChg chg="modSp add mod ord">
        <pc:chgData name="Christina Maimone" userId="16c23a2a-4485-46b5-aac7-46b13bc11ee5" providerId="ADAL" clId="{A1999FE9-93A9-644A-9416-350774CFE192}" dt="2025-04-15T17:12:46.601" v="1248" actId="20577"/>
        <pc:sldMkLst>
          <pc:docMk/>
          <pc:sldMk cId="3305645889" sldId="610"/>
        </pc:sldMkLst>
        <pc:spChg chg="mod">
          <ac:chgData name="Christina Maimone" userId="16c23a2a-4485-46b5-aac7-46b13bc11ee5" providerId="ADAL" clId="{A1999FE9-93A9-644A-9416-350774CFE192}" dt="2025-04-15T17:12:46.601" v="1248" actId="20577"/>
          <ac:spMkLst>
            <pc:docMk/>
            <pc:sldMk cId="3305645889" sldId="610"/>
            <ac:spMk id="2" creationId="{D5C3DAC6-0529-ED0A-C008-5F82D0CA637C}"/>
          </ac:spMkLst>
        </pc:spChg>
      </pc:sldChg>
      <pc:sldChg chg="addSp delSp modSp add mod">
        <pc:chgData name="Christina Maimone" userId="16c23a2a-4485-46b5-aac7-46b13bc11ee5" providerId="ADAL" clId="{A1999FE9-93A9-644A-9416-350774CFE192}" dt="2025-04-15T17:19:09.947" v="1435"/>
        <pc:sldMkLst>
          <pc:docMk/>
          <pc:sldMk cId="2347239919" sldId="611"/>
        </pc:sldMkLst>
        <pc:spChg chg="mod">
          <ac:chgData name="Christina Maimone" userId="16c23a2a-4485-46b5-aac7-46b13bc11ee5" providerId="ADAL" clId="{A1999FE9-93A9-644A-9416-350774CFE192}" dt="2025-04-15T17:19:07.467" v="1433" actId="20577"/>
          <ac:spMkLst>
            <pc:docMk/>
            <pc:sldMk cId="2347239919" sldId="611"/>
            <ac:spMk id="2" creationId="{02110619-2CAA-81D0-B07A-F47D35225878}"/>
          </ac:spMkLst>
        </pc:spChg>
      </pc:sldChg>
      <pc:sldChg chg="modSp add del mod">
        <pc:chgData name="Christina Maimone" userId="16c23a2a-4485-46b5-aac7-46b13bc11ee5" providerId="ADAL" clId="{A1999FE9-93A9-644A-9416-350774CFE192}" dt="2025-05-28T23:08:22.272" v="2311" actId="2696"/>
        <pc:sldMkLst>
          <pc:docMk/>
          <pc:sldMk cId="2686908990" sldId="612"/>
        </pc:sldMkLst>
      </pc:sldChg>
      <pc:sldChg chg="modSp add mod">
        <pc:chgData name="Christina Maimone" userId="16c23a2a-4485-46b5-aac7-46b13bc11ee5" providerId="ADAL" clId="{A1999FE9-93A9-644A-9416-350774CFE192}" dt="2025-05-28T22:48:21.425" v="2256" actId="20577"/>
        <pc:sldMkLst>
          <pc:docMk/>
          <pc:sldMk cId="3599589374" sldId="613"/>
        </pc:sldMkLst>
        <pc:spChg chg="mod">
          <ac:chgData name="Christina Maimone" userId="16c23a2a-4485-46b5-aac7-46b13bc11ee5" providerId="ADAL" clId="{A1999FE9-93A9-644A-9416-350774CFE192}" dt="2025-05-28T22:48:21.425" v="2256" actId="20577"/>
          <ac:spMkLst>
            <pc:docMk/>
            <pc:sldMk cId="3599589374" sldId="613"/>
            <ac:spMk id="2" creationId="{CA9E7CF3-AA4F-33A7-78B9-E83C272E92D0}"/>
          </ac:spMkLst>
        </pc:spChg>
      </pc:sldChg>
      <pc:sldChg chg="modSp add mod ord">
        <pc:chgData name="Christina Maimone" userId="16c23a2a-4485-46b5-aac7-46b13bc11ee5" providerId="ADAL" clId="{A1999FE9-93A9-644A-9416-350774CFE192}" dt="2025-05-28T23:08:57.194" v="2405" actId="20577"/>
        <pc:sldMkLst>
          <pc:docMk/>
          <pc:sldMk cId="2255708001" sldId="614"/>
        </pc:sldMkLst>
        <pc:spChg chg="mod">
          <ac:chgData name="Christina Maimone" userId="16c23a2a-4485-46b5-aac7-46b13bc11ee5" providerId="ADAL" clId="{A1999FE9-93A9-644A-9416-350774CFE192}" dt="2025-05-28T23:08:57.194" v="2405" actId="20577"/>
          <ac:spMkLst>
            <pc:docMk/>
            <pc:sldMk cId="2255708001" sldId="614"/>
            <ac:spMk id="2" creationId="{65E60D30-DB3F-1EA1-CF16-03F1C587D5E7}"/>
          </ac:spMkLst>
        </pc:spChg>
      </pc:sldChg>
      <pc:sldChg chg="modSp new mod">
        <pc:chgData name="Christina Maimone" userId="16c23a2a-4485-46b5-aac7-46b13bc11ee5" providerId="ADAL" clId="{A1999FE9-93A9-644A-9416-350774CFE192}" dt="2025-05-28T22:30:56.556" v="2108" actId="20577"/>
        <pc:sldMkLst>
          <pc:docMk/>
          <pc:sldMk cId="1410597687" sldId="615"/>
        </pc:sldMkLst>
        <pc:spChg chg="mod">
          <ac:chgData name="Christina Maimone" userId="16c23a2a-4485-46b5-aac7-46b13bc11ee5" providerId="ADAL" clId="{A1999FE9-93A9-644A-9416-350774CFE192}" dt="2025-05-28T22:30:56.556" v="2108" actId="20577"/>
          <ac:spMkLst>
            <pc:docMk/>
            <pc:sldMk cId="1410597687" sldId="615"/>
            <ac:spMk id="2" creationId="{F55B1B3D-D144-6571-62FF-27CFA53AEF90}"/>
          </ac:spMkLst>
        </pc:spChg>
      </pc:sldChg>
      <pc:sldChg chg="modSp new mod">
        <pc:chgData name="Christina Maimone" userId="16c23a2a-4485-46b5-aac7-46b13bc11ee5" providerId="ADAL" clId="{A1999FE9-93A9-644A-9416-350774CFE192}" dt="2025-05-28T22:38:10.131" v="2243" actId="20577"/>
        <pc:sldMkLst>
          <pc:docMk/>
          <pc:sldMk cId="3927355803" sldId="616"/>
        </pc:sldMkLst>
        <pc:spChg chg="mod">
          <ac:chgData name="Christina Maimone" userId="16c23a2a-4485-46b5-aac7-46b13bc11ee5" providerId="ADAL" clId="{A1999FE9-93A9-644A-9416-350774CFE192}" dt="2025-05-28T22:38:10.131" v="2243" actId="20577"/>
          <ac:spMkLst>
            <pc:docMk/>
            <pc:sldMk cId="3927355803" sldId="616"/>
            <ac:spMk id="2" creationId="{8387E655-C008-AD95-A8B0-3140CD2DA659}"/>
          </ac:spMkLst>
        </pc:spChg>
      </pc:sldChg>
      <pc:sldChg chg="modSp add mod">
        <pc:chgData name="Christina Maimone" userId="16c23a2a-4485-46b5-aac7-46b13bc11ee5" providerId="ADAL" clId="{A1999FE9-93A9-644A-9416-350774CFE192}" dt="2025-05-28T23:08:48.435" v="2380" actId="20577"/>
        <pc:sldMkLst>
          <pc:docMk/>
          <pc:sldMk cId="4278069379" sldId="617"/>
        </pc:sldMkLst>
        <pc:spChg chg="mod">
          <ac:chgData name="Christina Maimone" userId="16c23a2a-4485-46b5-aac7-46b13bc11ee5" providerId="ADAL" clId="{A1999FE9-93A9-644A-9416-350774CFE192}" dt="2025-05-28T23:08:48.435" v="2380" actId="20577"/>
          <ac:spMkLst>
            <pc:docMk/>
            <pc:sldMk cId="4278069379" sldId="617"/>
            <ac:spMk id="2" creationId="{C99A668A-F24B-46D4-E6FC-111575529922}"/>
          </ac:spMkLst>
        </pc:spChg>
      </pc:sldChg>
      <pc:sldChg chg="modSp add mod setBg">
        <pc:chgData name="Christina Maimone" userId="16c23a2a-4485-46b5-aac7-46b13bc11ee5" providerId="ADAL" clId="{A1999FE9-93A9-644A-9416-350774CFE192}" dt="2025-05-30T16:59:16.284" v="2464"/>
        <pc:sldMkLst>
          <pc:docMk/>
          <pc:sldMk cId="4263774944" sldId="618"/>
        </pc:sldMkLst>
        <pc:spChg chg="mod">
          <ac:chgData name="Christina Maimone" userId="16c23a2a-4485-46b5-aac7-46b13bc11ee5" providerId="ADAL" clId="{A1999FE9-93A9-644A-9416-350774CFE192}" dt="2025-05-30T16:58:22.615" v="2460" actId="20577"/>
          <ac:spMkLst>
            <pc:docMk/>
            <pc:sldMk cId="4263774944" sldId="618"/>
            <ac:spMk id="2" creationId="{3EC9881B-73DD-0103-FDBB-AE545471A7BA}"/>
          </ac:spMkLst>
        </pc:spChg>
      </pc:sldChg>
      <pc:sldChg chg="modSp add mod">
        <pc:chgData name="Christina Maimone" userId="16c23a2a-4485-46b5-aac7-46b13bc11ee5" providerId="ADAL" clId="{A1999FE9-93A9-644A-9416-350774CFE192}" dt="2025-05-30T16:59:55.770" v="2608" actId="20577"/>
        <pc:sldMkLst>
          <pc:docMk/>
          <pc:sldMk cId="1397728560" sldId="619"/>
        </pc:sldMkLst>
        <pc:spChg chg="mod">
          <ac:chgData name="Christina Maimone" userId="16c23a2a-4485-46b5-aac7-46b13bc11ee5" providerId="ADAL" clId="{A1999FE9-93A9-644A-9416-350774CFE192}" dt="2025-05-30T16:59:55.770" v="2608" actId="20577"/>
          <ac:spMkLst>
            <pc:docMk/>
            <pc:sldMk cId="1397728560" sldId="619"/>
            <ac:spMk id="2" creationId="{CE26320E-F689-7D04-A1F1-1DA30410EC64}"/>
          </ac:spMkLst>
        </pc:spChg>
      </pc:sldChg>
      <pc:sldChg chg="modSp add del mod ord">
        <pc:chgData name="Christina Maimone" userId="16c23a2a-4485-46b5-aac7-46b13bc11ee5" providerId="ADAL" clId="{A1999FE9-93A9-644A-9416-350774CFE192}" dt="2025-05-30T17:23:50.572" v="2637" actId="20577"/>
        <pc:sldMkLst>
          <pc:docMk/>
          <pc:sldMk cId="540103169" sldId="620"/>
        </pc:sldMkLst>
        <pc:spChg chg="mod">
          <ac:chgData name="Christina Maimone" userId="16c23a2a-4485-46b5-aac7-46b13bc11ee5" providerId="ADAL" clId="{A1999FE9-93A9-644A-9416-350774CFE192}" dt="2025-05-30T17:23:50.572" v="2637" actId="20577"/>
          <ac:spMkLst>
            <pc:docMk/>
            <pc:sldMk cId="540103169" sldId="620"/>
            <ac:spMk id="2" creationId="{4FA17737-7E60-06BF-A628-0DC874337183}"/>
          </ac:spMkLst>
        </pc:spChg>
      </pc:sldChg>
      <pc:sldChg chg="modSp add mod">
        <pc:chgData name="Christina Maimone" userId="16c23a2a-4485-46b5-aac7-46b13bc11ee5" providerId="ADAL" clId="{A1999FE9-93A9-644A-9416-350774CFE192}" dt="2025-05-30T17:23:45.334" v="2622" actId="20577"/>
        <pc:sldMkLst>
          <pc:docMk/>
          <pc:sldMk cId="1696706072" sldId="621"/>
        </pc:sldMkLst>
        <pc:spChg chg="mod">
          <ac:chgData name="Christina Maimone" userId="16c23a2a-4485-46b5-aac7-46b13bc11ee5" providerId="ADAL" clId="{A1999FE9-93A9-644A-9416-350774CFE192}" dt="2025-05-30T17:23:45.334" v="2622" actId="20577"/>
          <ac:spMkLst>
            <pc:docMk/>
            <pc:sldMk cId="1696706072" sldId="621"/>
            <ac:spMk id="2" creationId="{90139D15-DEAA-11E9-D560-872232C768F9}"/>
          </ac:spMkLst>
        </pc:spChg>
      </pc:sldChg>
      <pc:sldChg chg="modSp add mod">
        <pc:chgData name="Christina Maimone" userId="16c23a2a-4485-46b5-aac7-46b13bc11ee5" providerId="ADAL" clId="{A1999FE9-93A9-644A-9416-350774CFE192}" dt="2025-05-30T17:24:19.979" v="2719" actId="20577"/>
        <pc:sldMkLst>
          <pc:docMk/>
          <pc:sldMk cId="1831283773" sldId="622"/>
        </pc:sldMkLst>
        <pc:spChg chg="mod">
          <ac:chgData name="Christina Maimone" userId="16c23a2a-4485-46b5-aac7-46b13bc11ee5" providerId="ADAL" clId="{A1999FE9-93A9-644A-9416-350774CFE192}" dt="2025-05-30T17:24:19.979" v="2719" actId="20577"/>
          <ac:spMkLst>
            <pc:docMk/>
            <pc:sldMk cId="1831283773" sldId="622"/>
            <ac:spMk id="2" creationId="{B4881659-ED53-82AD-8A36-B2BE590F8539}"/>
          </ac:spMkLst>
        </pc:spChg>
      </pc:sldChg>
    </pc:docChg>
  </pc:docChgLst>
</pc:chgInfo>
</file>

<file path=ppt/comments/modernComment_121_0.xml><?xml version="1.0" encoding="utf-8"?>
<p188:cmLst xmlns:a="http://schemas.openxmlformats.org/drawingml/2006/main" xmlns:r="http://schemas.openxmlformats.org/officeDocument/2006/relationships" xmlns:p188="http://schemas.microsoft.com/office/powerpoint/2018/8/main">
  <p188:cm id="{38484476-3F8B-1449-86BC-43EDD2AB854E}" authorId="{DD1DDF8C-1F6C-D3B8-9A71-8D4AA527FCC5}" status="resolved" created="2024-05-16T21:15:46.683">
    <pc:sldMkLst xmlns:pc="http://schemas.microsoft.com/office/powerpoint/2013/main/command">
      <pc:docMk/>
      <pc:sldMk cId="0" sldId="289"/>
    </pc:sldMkLst>
    <p188:txBody>
      <a:bodyPr/>
      <a:lstStyle/>
      <a:p>
        <a:r>
          <a:rPr lang="en-US"/>
          <a:t>Should we define?</a:t>
        </a:r>
      </a:p>
    </p188:txBody>
  </p188:cm>
</p188:cmLst>
</file>

<file path=ppt/diagrams/_rels/data1.xml.rels><?xml version="1.0" encoding="UTF-8" standalone="yes"?>
<Relationships xmlns="http://schemas.openxmlformats.org/package/2006/relationships"><Relationship Id="rId2" Type="http://schemas.openxmlformats.org/officeDocument/2006/relationships/image" Target="../media/image10.svg"/><Relationship Id="rId1" Type="http://schemas.openxmlformats.org/officeDocument/2006/relationships/image" Target="../media/image9.png"/></Relationships>
</file>

<file path=ppt/diagrams/_rels/data2.xml.rels><?xml version="1.0" encoding="UTF-8" standalone="yes"?>
<Relationships xmlns="http://schemas.openxmlformats.org/package/2006/relationships"><Relationship Id="rId2" Type="http://schemas.openxmlformats.org/officeDocument/2006/relationships/image" Target="../media/image16.svg"/><Relationship Id="rId1" Type="http://schemas.openxmlformats.org/officeDocument/2006/relationships/image" Target="../media/image15.png"/></Relationships>
</file>

<file path=ppt/diagrams/_rels/drawing1.xml.rels><?xml version="1.0" encoding="UTF-8" standalone="yes"?>
<Relationships xmlns="http://schemas.openxmlformats.org/package/2006/relationships"><Relationship Id="rId2" Type="http://schemas.openxmlformats.org/officeDocument/2006/relationships/image" Target="../media/image10.svg"/><Relationship Id="rId1" Type="http://schemas.openxmlformats.org/officeDocument/2006/relationships/image" Target="../media/image9.pn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2E1484F-DFF9-4B82-86C4-39FE94E814FB}"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AFD0F2B8-0E45-4CA6-AEC2-3F5F321B5EAF}">
      <dgm:prSet/>
      <dgm:spPr/>
      <dgm:t>
        <a:bodyPr/>
        <a:lstStyle/>
        <a:p>
          <a:pPr>
            <a:lnSpc>
              <a:spcPct val="100000"/>
            </a:lnSpc>
          </a:pPr>
          <a:r>
            <a:rPr lang="en-US" dirty="0"/>
            <a:t>Instructors:</a:t>
          </a:r>
        </a:p>
      </dgm:t>
    </dgm:pt>
    <dgm:pt modelId="{BD2537A2-C5AA-445B-984C-E96E359A4AEC}" type="parTrans" cxnId="{1F80D770-02A6-4271-A2C3-C57105218D50}">
      <dgm:prSet/>
      <dgm:spPr/>
      <dgm:t>
        <a:bodyPr/>
        <a:lstStyle/>
        <a:p>
          <a:endParaRPr lang="en-US"/>
        </a:p>
      </dgm:t>
    </dgm:pt>
    <dgm:pt modelId="{A8511985-0E7F-4574-9D81-CB498D345EBF}" type="sibTrans" cxnId="{1F80D770-02A6-4271-A2C3-C57105218D50}">
      <dgm:prSet/>
      <dgm:spPr/>
      <dgm:t>
        <a:bodyPr/>
        <a:lstStyle/>
        <a:p>
          <a:endParaRPr lang="en-US"/>
        </a:p>
      </dgm:t>
    </dgm:pt>
    <dgm:pt modelId="{77F6761D-AB66-4716-B344-32E7C7A5B95E}">
      <dgm:prSet custT="1"/>
      <dgm:spPr/>
      <dgm:t>
        <a:bodyPr/>
        <a:lstStyle/>
        <a:p>
          <a:pPr algn="ctr">
            <a:lnSpc>
              <a:spcPct val="100000"/>
            </a:lnSpc>
          </a:pPr>
          <a:r>
            <a:rPr lang="en-US" sz="2800" b="1" dirty="0"/>
            <a:t>Ritika Giri</a:t>
          </a:r>
        </a:p>
        <a:p>
          <a:pPr algn="ctr">
            <a:lnSpc>
              <a:spcPct val="100000"/>
            </a:lnSpc>
          </a:pPr>
          <a:r>
            <a:rPr lang="en-US" sz="2800" b="1" dirty="0"/>
            <a:t>Emilio Lehoucq</a:t>
          </a:r>
        </a:p>
      </dgm:t>
    </dgm:pt>
    <dgm:pt modelId="{7BA35CC8-CB2C-4328-A198-14C453B8F97D}" type="parTrans" cxnId="{375A5F65-EFBF-48E6-BD46-DCBF44ECB246}">
      <dgm:prSet/>
      <dgm:spPr/>
      <dgm:t>
        <a:bodyPr/>
        <a:lstStyle/>
        <a:p>
          <a:endParaRPr lang="en-US"/>
        </a:p>
      </dgm:t>
    </dgm:pt>
    <dgm:pt modelId="{FB0E416D-3575-4B01-977D-64DBAF29C75A}" type="sibTrans" cxnId="{375A5F65-EFBF-48E6-BD46-DCBF44ECB246}">
      <dgm:prSet/>
      <dgm:spPr/>
      <dgm:t>
        <a:bodyPr/>
        <a:lstStyle/>
        <a:p>
          <a:endParaRPr lang="en-US"/>
        </a:p>
      </dgm:t>
    </dgm:pt>
    <dgm:pt modelId="{1BA2CDAC-797E-4E27-AD78-206C0512F335}" type="pres">
      <dgm:prSet presAssocID="{B2E1484F-DFF9-4B82-86C4-39FE94E814FB}" presName="root" presStyleCnt="0">
        <dgm:presLayoutVars>
          <dgm:dir/>
          <dgm:resizeHandles val="exact"/>
        </dgm:presLayoutVars>
      </dgm:prSet>
      <dgm:spPr/>
    </dgm:pt>
    <dgm:pt modelId="{91624F4B-1698-4C45-BBF2-FCA530A6100F}" type="pres">
      <dgm:prSet presAssocID="{AFD0F2B8-0E45-4CA6-AEC2-3F5F321B5EAF}" presName="compNode" presStyleCnt="0"/>
      <dgm:spPr/>
    </dgm:pt>
    <dgm:pt modelId="{D3F625CF-0797-420F-B01C-474E07B19F9C}" type="pres">
      <dgm:prSet presAssocID="{AFD0F2B8-0E45-4CA6-AEC2-3F5F321B5EAF}" presName="bgRect" presStyleLbl="bgShp" presStyleIdx="0" presStyleCnt="1"/>
      <dgm:spPr/>
    </dgm:pt>
    <dgm:pt modelId="{CF74C142-47DE-4231-BD59-C7CBD33ABE37}" type="pres">
      <dgm:prSet presAssocID="{AFD0F2B8-0E45-4CA6-AEC2-3F5F321B5EAF}" presName="iconRect" presStyleLbl="node1" presStyleIdx="0" presStyleCnt="1"/>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lassroom"/>
        </a:ext>
      </dgm:extLst>
    </dgm:pt>
    <dgm:pt modelId="{8EFC1978-F660-4D64-9F6D-7CB295CDA430}" type="pres">
      <dgm:prSet presAssocID="{AFD0F2B8-0E45-4CA6-AEC2-3F5F321B5EAF}" presName="spaceRect" presStyleCnt="0"/>
      <dgm:spPr/>
    </dgm:pt>
    <dgm:pt modelId="{18AA276D-B168-43F2-8328-D10AB6EE8BE6}" type="pres">
      <dgm:prSet presAssocID="{AFD0F2B8-0E45-4CA6-AEC2-3F5F321B5EAF}" presName="parTx" presStyleLbl="revTx" presStyleIdx="0" presStyleCnt="2" custScaleX="138016" custLinFactNeighborX="11723" custLinFactNeighborY="1878">
        <dgm:presLayoutVars>
          <dgm:chMax val="0"/>
          <dgm:chPref val="0"/>
        </dgm:presLayoutVars>
      </dgm:prSet>
      <dgm:spPr/>
    </dgm:pt>
    <dgm:pt modelId="{80C561A1-1015-4E7B-A9E7-B581A2EBE713}" type="pres">
      <dgm:prSet presAssocID="{AFD0F2B8-0E45-4CA6-AEC2-3F5F321B5EAF}" presName="desTx" presStyleLbl="revTx" presStyleIdx="1" presStyleCnt="2" custScaleX="139755" custLinFactNeighborX="-19301" custLinFactNeighborY="346">
        <dgm:presLayoutVars/>
      </dgm:prSet>
      <dgm:spPr/>
    </dgm:pt>
  </dgm:ptLst>
  <dgm:cxnLst>
    <dgm:cxn modelId="{745ECB27-9284-4524-96D9-140920CBEC6A}" type="presOf" srcId="{77F6761D-AB66-4716-B344-32E7C7A5B95E}" destId="{80C561A1-1015-4E7B-A9E7-B581A2EBE713}" srcOrd="0" destOrd="0" presId="urn:microsoft.com/office/officeart/2018/2/layout/IconVerticalSolidList"/>
    <dgm:cxn modelId="{01636A3E-BA13-4459-869D-25B972B5FA8D}" type="presOf" srcId="{B2E1484F-DFF9-4B82-86C4-39FE94E814FB}" destId="{1BA2CDAC-797E-4E27-AD78-206C0512F335}" srcOrd="0" destOrd="0" presId="urn:microsoft.com/office/officeart/2018/2/layout/IconVerticalSolidList"/>
    <dgm:cxn modelId="{375A5F65-EFBF-48E6-BD46-DCBF44ECB246}" srcId="{AFD0F2B8-0E45-4CA6-AEC2-3F5F321B5EAF}" destId="{77F6761D-AB66-4716-B344-32E7C7A5B95E}" srcOrd="0" destOrd="0" parTransId="{7BA35CC8-CB2C-4328-A198-14C453B8F97D}" sibTransId="{FB0E416D-3575-4B01-977D-64DBAF29C75A}"/>
    <dgm:cxn modelId="{1F80D770-02A6-4271-A2C3-C57105218D50}" srcId="{B2E1484F-DFF9-4B82-86C4-39FE94E814FB}" destId="{AFD0F2B8-0E45-4CA6-AEC2-3F5F321B5EAF}" srcOrd="0" destOrd="0" parTransId="{BD2537A2-C5AA-445B-984C-E96E359A4AEC}" sibTransId="{A8511985-0E7F-4574-9D81-CB498D345EBF}"/>
    <dgm:cxn modelId="{CD75047B-F826-4ED4-ADC5-88D8A4889E9F}" type="presOf" srcId="{AFD0F2B8-0E45-4CA6-AEC2-3F5F321B5EAF}" destId="{18AA276D-B168-43F2-8328-D10AB6EE8BE6}" srcOrd="0" destOrd="0" presId="urn:microsoft.com/office/officeart/2018/2/layout/IconVerticalSolidList"/>
    <dgm:cxn modelId="{4E7D018A-351D-41EF-BFA5-819F6CD81C6B}" type="presParOf" srcId="{1BA2CDAC-797E-4E27-AD78-206C0512F335}" destId="{91624F4B-1698-4C45-BBF2-FCA530A6100F}" srcOrd="0" destOrd="0" presId="urn:microsoft.com/office/officeart/2018/2/layout/IconVerticalSolidList"/>
    <dgm:cxn modelId="{19CCFDCD-0D0F-4D6A-9CC4-764D178B9A4A}" type="presParOf" srcId="{91624F4B-1698-4C45-BBF2-FCA530A6100F}" destId="{D3F625CF-0797-420F-B01C-474E07B19F9C}" srcOrd="0" destOrd="0" presId="urn:microsoft.com/office/officeart/2018/2/layout/IconVerticalSolidList"/>
    <dgm:cxn modelId="{34AFBF4D-4821-4997-8A19-286238BA5417}" type="presParOf" srcId="{91624F4B-1698-4C45-BBF2-FCA530A6100F}" destId="{CF74C142-47DE-4231-BD59-C7CBD33ABE37}" srcOrd="1" destOrd="0" presId="urn:microsoft.com/office/officeart/2018/2/layout/IconVerticalSolidList"/>
    <dgm:cxn modelId="{A4D85082-24FD-4FAD-82BB-11FADEA21369}" type="presParOf" srcId="{91624F4B-1698-4C45-BBF2-FCA530A6100F}" destId="{8EFC1978-F660-4D64-9F6D-7CB295CDA430}" srcOrd="2" destOrd="0" presId="urn:microsoft.com/office/officeart/2018/2/layout/IconVerticalSolidList"/>
    <dgm:cxn modelId="{C9475396-AAD1-42C1-B1F9-92A4A66E8368}" type="presParOf" srcId="{91624F4B-1698-4C45-BBF2-FCA530A6100F}" destId="{18AA276D-B168-43F2-8328-D10AB6EE8BE6}" srcOrd="3" destOrd="0" presId="urn:microsoft.com/office/officeart/2018/2/layout/IconVerticalSolidList"/>
    <dgm:cxn modelId="{AABA322E-ED1E-4B11-8C14-CB08BE9561B6}" type="presParOf" srcId="{91624F4B-1698-4C45-BBF2-FCA530A6100F}" destId="{80C561A1-1015-4E7B-A9E7-B581A2EBE713}" srcOrd="4"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F8D8815-0C5B-497F-B532-F5F5996A0D58}" type="doc">
      <dgm:prSet loTypeId="urn:microsoft.com/office/officeart/2005/8/layout/vList2" loCatId="list" qsTypeId="urn:microsoft.com/office/officeart/2005/8/quickstyle/simple1" qsCatId="simple" csTypeId="urn:microsoft.com/office/officeart/2005/8/colors/colorful3" csCatId="colorful" phldr="1"/>
      <dgm:spPr/>
      <dgm:t>
        <a:bodyPr/>
        <a:lstStyle/>
        <a:p>
          <a:endParaRPr lang="en-US"/>
        </a:p>
      </dgm:t>
    </dgm:pt>
    <dgm:pt modelId="{E3649E61-C678-42CC-BC47-0AFE1E415815}">
      <dgm:prSet/>
      <dgm:spPr/>
      <dgm:t>
        <a:bodyPr/>
        <a:lstStyle/>
        <a:p>
          <a:r>
            <a:rPr lang="en-US" dirty="0"/>
            <a:t>Done any coding before?</a:t>
          </a:r>
        </a:p>
      </dgm:t>
    </dgm:pt>
    <dgm:pt modelId="{299F9DB5-AECD-4DF0-9F80-4C608F091EE6}" type="parTrans" cxnId="{A6057F9A-C971-4ACB-87F0-DE34498E07C6}">
      <dgm:prSet/>
      <dgm:spPr/>
      <dgm:t>
        <a:bodyPr/>
        <a:lstStyle/>
        <a:p>
          <a:endParaRPr lang="en-US"/>
        </a:p>
      </dgm:t>
    </dgm:pt>
    <dgm:pt modelId="{466E4A4E-DBA9-4E2F-9F27-4160C367C310}" type="sibTrans" cxnId="{A6057F9A-C971-4ACB-87F0-DE34498E07C6}">
      <dgm:prSet/>
      <dgm:spPr/>
      <dgm:t>
        <a:bodyPr/>
        <a:lstStyle/>
        <a:p>
          <a:endParaRPr lang="en-US"/>
        </a:p>
      </dgm:t>
    </dgm:pt>
    <dgm:pt modelId="{CE12C4BB-1B3D-48AF-8619-C25A148A1E1C}">
      <dgm:prSet/>
      <dgm:spPr/>
      <dgm:t>
        <a:bodyPr/>
        <a:lstStyle/>
        <a:p>
          <a:r>
            <a:rPr lang="en-US" dirty="0"/>
            <a:t>Majoring in?</a:t>
          </a:r>
        </a:p>
      </dgm:t>
    </dgm:pt>
    <dgm:pt modelId="{B9544EF9-DD0E-4309-9D9A-DE011B6F3D71}" type="parTrans" cxnId="{F1D70412-7FA9-4650-A427-A259BA03AC2D}">
      <dgm:prSet/>
      <dgm:spPr/>
      <dgm:t>
        <a:bodyPr/>
        <a:lstStyle/>
        <a:p>
          <a:endParaRPr lang="en-US"/>
        </a:p>
      </dgm:t>
    </dgm:pt>
    <dgm:pt modelId="{4A76112F-D2E2-4A65-8EB1-1BAA174D8667}" type="sibTrans" cxnId="{F1D70412-7FA9-4650-A427-A259BA03AC2D}">
      <dgm:prSet/>
      <dgm:spPr/>
      <dgm:t>
        <a:bodyPr/>
        <a:lstStyle/>
        <a:p>
          <a:endParaRPr lang="en-US"/>
        </a:p>
      </dgm:t>
    </dgm:pt>
    <dgm:pt modelId="{7B5E8F10-EF26-4804-881E-BA4818BA346F}">
      <dgm:prSet/>
      <dgm:spPr/>
      <dgm:t>
        <a:bodyPr/>
        <a:lstStyle/>
        <a:p>
          <a:r>
            <a:rPr lang="en-US" dirty="0"/>
            <a:t>Love cats?</a:t>
          </a:r>
        </a:p>
      </dgm:t>
    </dgm:pt>
    <dgm:pt modelId="{89E50114-D803-493A-81F1-78CC48D50DC9}" type="parTrans" cxnId="{09D37A27-28A7-4D57-BE9D-39996DA9200E}">
      <dgm:prSet/>
      <dgm:spPr/>
      <dgm:t>
        <a:bodyPr/>
        <a:lstStyle/>
        <a:p>
          <a:endParaRPr lang="en-US"/>
        </a:p>
      </dgm:t>
    </dgm:pt>
    <dgm:pt modelId="{DCDD39FA-988E-4379-B595-E4E6653879B9}" type="sibTrans" cxnId="{09D37A27-28A7-4D57-BE9D-39996DA9200E}">
      <dgm:prSet/>
      <dgm:spPr/>
      <dgm:t>
        <a:bodyPr/>
        <a:lstStyle/>
        <a:p>
          <a:endParaRPr lang="en-US"/>
        </a:p>
      </dgm:t>
    </dgm:pt>
    <dgm:pt modelId="{AA6E51F3-A056-4922-B6F9-6716CB550475}">
      <dgm:prSet/>
      <dgm:spPr/>
      <dgm:t>
        <a:bodyPr/>
        <a:lstStyle/>
        <a:p>
          <a:r>
            <a:rPr lang="en-US"/>
            <a:t>Feeling apprehensive?</a:t>
          </a:r>
        </a:p>
      </dgm:t>
    </dgm:pt>
    <dgm:pt modelId="{AF6AAE30-793A-4D0B-AA4D-198173F1EEC6}" type="parTrans" cxnId="{5C95EC32-5352-4BDC-A949-9E915FFB5308}">
      <dgm:prSet/>
      <dgm:spPr/>
      <dgm:t>
        <a:bodyPr/>
        <a:lstStyle/>
        <a:p>
          <a:endParaRPr lang="en-US"/>
        </a:p>
      </dgm:t>
    </dgm:pt>
    <dgm:pt modelId="{1511B006-97B5-4B40-B03E-7D60C47D3C84}" type="sibTrans" cxnId="{5C95EC32-5352-4BDC-A949-9E915FFB5308}">
      <dgm:prSet/>
      <dgm:spPr/>
      <dgm:t>
        <a:bodyPr/>
        <a:lstStyle/>
        <a:p>
          <a:endParaRPr lang="en-US"/>
        </a:p>
      </dgm:t>
    </dgm:pt>
    <dgm:pt modelId="{276EBFBD-6EA1-4750-9FFE-72B363EB10EA}">
      <dgm:prSet/>
      <dgm:spPr/>
      <dgm:t>
        <a:bodyPr/>
        <a:lstStyle/>
        <a:p>
          <a:r>
            <a:rPr lang="en-US"/>
            <a:t>Feeling confident?</a:t>
          </a:r>
        </a:p>
      </dgm:t>
    </dgm:pt>
    <dgm:pt modelId="{CA9A8002-C866-4B2A-B260-B0D33B87B5EE}" type="parTrans" cxnId="{C53E9426-7CD8-4A87-94B0-7EA23276C394}">
      <dgm:prSet/>
      <dgm:spPr/>
      <dgm:t>
        <a:bodyPr/>
        <a:lstStyle/>
        <a:p>
          <a:endParaRPr lang="en-US"/>
        </a:p>
      </dgm:t>
    </dgm:pt>
    <dgm:pt modelId="{197E6D02-5252-4DFD-86B4-D4B1BD783F52}" type="sibTrans" cxnId="{C53E9426-7CD8-4A87-94B0-7EA23276C394}">
      <dgm:prSet/>
      <dgm:spPr/>
      <dgm:t>
        <a:bodyPr/>
        <a:lstStyle/>
        <a:p>
          <a:endParaRPr lang="en-US"/>
        </a:p>
      </dgm:t>
    </dgm:pt>
    <dgm:pt modelId="{E205EBBE-E082-4966-82DA-AFCB1CEF08AC}">
      <dgm:prSet/>
      <dgm:spPr/>
      <dgm:t>
        <a:bodyPr/>
        <a:lstStyle/>
        <a:p>
          <a:r>
            <a:rPr lang="en-US" dirty="0"/>
            <a:t>Used R before?</a:t>
          </a:r>
        </a:p>
      </dgm:t>
    </dgm:pt>
    <dgm:pt modelId="{4ACF7F6F-536B-4AC1-B347-BDEE4FDAD709}" type="sibTrans" cxnId="{4AA2F1AA-1155-4DA8-8369-FBBDF63276AD}">
      <dgm:prSet/>
      <dgm:spPr/>
      <dgm:t>
        <a:bodyPr/>
        <a:lstStyle/>
        <a:p>
          <a:endParaRPr lang="en-US"/>
        </a:p>
      </dgm:t>
    </dgm:pt>
    <dgm:pt modelId="{7440F484-986D-4A1C-9835-A97CBCA66383}" type="parTrans" cxnId="{4AA2F1AA-1155-4DA8-8369-FBBDF63276AD}">
      <dgm:prSet/>
      <dgm:spPr/>
      <dgm:t>
        <a:bodyPr/>
        <a:lstStyle/>
        <a:p>
          <a:endParaRPr lang="en-US"/>
        </a:p>
      </dgm:t>
    </dgm:pt>
    <dgm:pt modelId="{4714CF8B-778D-7B47-B8CD-8F709B9C0A8C}" type="pres">
      <dgm:prSet presAssocID="{3F8D8815-0C5B-497F-B532-F5F5996A0D58}" presName="linear" presStyleCnt="0">
        <dgm:presLayoutVars>
          <dgm:animLvl val="lvl"/>
          <dgm:resizeHandles val="exact"/>
        </dgm:presLayoutVars>
      </dgm:prSet>
      <dgm:spPr/>
    </dgm:pt>
    <dgm:pt modelId="{90DCD4EF-8605-8042-ADE1-ED96CAFA5821}" type="pres">
      <dgm:prSet presAssocID="{E3649E61-C678-42CC-BC47-0AFE1E415815}" presName="parentText" presStyleLbl="node1" presStyleIdx="0" presStyleCnt="6">
        <dgm:presLayoutVars>
          <dgm:chMax val="0"/>
          <dgm:bulletEnabled val="1"/>
        </dgm:presLayoutVars>
      </dgm:prSet>
      <dgm:spPr/>
    </dgm:pt>
    <dgm:pt modelId="{CBC9F1B9-4204-9445-88D4-B4B7B68C14CA}" type="pres">
      <dgm:prSet presAssocID="{466E4A4E-DBA9-4E2F-9F27-4160C367C310}" presName="spacer" presStyleCnt="0"/>
      <dgm:spPr/>
    </dgm:pt>
    <dgm:pt modelId="{A13EE5BD-C2E3-E249-AE11-D8DB1BBB90D8}" type="pres">
      <dgm:prSet presAssocID="{E205EBBE-E082-4966-82DA-AFCB1CEF08AC}" presName="parentText" presStyleLbl="node1" presStyleIdx="1" presStyleCnt="6">
        <dgm:presLayoutVars>
          <dgm:chMax val="0"/>
          <dgm:bulletEnabled val="1"/>
        </dgm:presLayoutVars>
      </dgm:prSet>
      <dgm:spPr/>
    </dgm:pt>
    <dgm:pt modelId="{D78BFDEC-5D1A-AB42-B2D6-674395DC1C15}" type="pres">
      <dgm:prSet presAssocID="{4ACF7F6F-536B-4AC1-B347-BDEE4FDAD709}" presName="spacer" presStyleCnt="0"/>
      <dgm:spPr/>
    </dgm:pt>
    <dgm:pt modelId="{F3EE2DA5-BAD8-8948-9D72-BC53DE6391E8}" type="pres">
      <dgm:prSet presAssocID="{CE12C4BB-1B3D-48AF-8619-C25A148A1E1C}" presName="parentText" presStyleLbl="node1" presStyleIdx="2" presStyleCnt="6">
        <dgm:presLayoutVars>
          <dgm:chMax val="0"/>
          <dgm:bulletEnabled val="1"/>
        </dgm:presLayoutVars>
      </dgm:prSet>
      <dgm:spPr/>
    </dgm:pt>
    <dgm:pt modelId="{0773A8CD-5629-794A-9252-B9E36DFAEDC2}" type="pres">
      <dgm:prSet presAssocID="{4A76112F-D2E2-4A65-8EB1-1BAA174D8667}" presName="spacer" presStyleCnt="0"/>
      <dgm:spPr/>
    </dgm:pt>
    <dgm:pt modelId="{2E6B7C4F-2F05-0F4B-B6E1-A4588166CFCF}" type="pres">
      <dgm:prSet presAssocID="{7B5E8F10-EF26-4804-881E-BA4818BA346F}" presName="parentText" presStyleLbl="node1" presStyleIdx="3" presStyleCnt="6">
        <dgm:presLayoutVars>
          <dgm:chMax val="0"/>
          <dgm:bulletEnabled val="1"/>
        </dgm:presLayoutVars>
      </dgm:prSet>
      <dgm:spPr/>
    </dgm:pt>
    <dgm:pt modelId="{9F1E12C9-42AC-0A40-95B3-B9753AB7BD4D}" type="pres">
      <dgm:prSet presAssocID="{DCDD39FA-988E-4379-B595-E4E6653879B9}" presName="spacer" presStyleCnt="0"/>
      <dgm:spPr/>
    </dgm:pt>
    <dgm:pt modelId="{C6E2370E-8196-7F4E-B5C6-ABE25A546D88}" type="pres">
      <dgm:prSet presAssocID="{AA6E51F3-A056-4922-B6F9-6716CB550475}" presName="parentText" presStyleLbl="node1" presStyleIdx="4" presStyleCnt="6">
        <dgm:presLayoutVars>
          <dgm:chMax val="0"/>
          <dgm:bulletEnabled val="1"/>
        </dgm:presLayoutVars>
      </dgm:prSet>
      <dgm:spPr/>
    </dgm:pt>
    <dgm:pt modelId="{5674727B-27AD-0B4E-B946-15AFAE0A25D7}" type="pres">
      <dgm:prSet presAssocID="{1511B006-97B5-4B40-B03E-7D60C47D3C84}" presName="spacer" presStyleCnt="0"/>
      <dgm:spPr/>
    </dgm:pt>
    <dgm:pt modelId="{56DE7B6C-1AF3-744E-8BC5-954EA1998F2A}" type="pres">
      <dgm:prSet presAssocID="{276EBFBD-6EA1-4750-9FFE-72B363EB10EA}" presName="parentText" presStyleLbl="node1" presStyleIdx="5" presStyleCnt="6">
        <dgm:presLayoutVars>
          <dgm:chMax val="0"/>
          <dgm:bulletEnabled val="1"/>
        </dgm:presLayoutVars>
      </dgm:prSet>
      <dgm:spPr/>
    </dgm:pt>
  </dgm:ptLst>
  <dgm:cxnLst>
    <dgm:cxn modelId="{F1D70412-7FA9-4650-A427-A259BA03AC2D}" srcId="{3F8D8815-0C5B-497F-B532-F5F5996A0D58}" destId="{CE12C4BB-1B3D-48AF-8619-C25A148A1E1C}" srcOrd="2" destOrd="0" parTransId="{B9544EF9-DD0E-4309-9D9A-DE011B6F3D71}" sibTransId="{4A76112F-D2E2-4A65-8EB1-1BAA174D8667}"/>
    <dgm:cxn modelId="{7551B21C-83D2-294B-8255-A0DD61143C23}" type="presOf" srcId="{E205EBBE-E082-4966-82DA-AFCB1CEF08AC}" destId="{A13EE5BD-C2E3-E249-AE11-D8DB1BBB90D8}" srcOrd="0" destOrd="0" presId="urn:microsoft.com/office/officeart/2005/8/layout/vList2"/>
    <dgm:cxn modelId="{C53E9426-7CD8-4A87-94B0-7EA23276C394}" srcId="{3F8D8815-0C5B-497F-B532-F5F5996A0D58}" destId="{276EBFBD-6EA1-4750-9FFE-72B363EB10EA}" srcOrd="5" destOrd="0" parTransId="{CA9A8002-C866-4B2A-B260-B0D33B87B5EE}" sibTransId="{197E6D02-5252-4DFD-86B4-D4B1BD783F52}"/>
    <dgm:cxn modelId="{09D37A27-28A7-4D57-BE9D-39996DA9200E}" srcId="{3F8D8815-0C5B-497F-B532-F5F5996A0D58}" destId="{7B5E8F10-EF26-4804-881E-BA4818BA346F}" srcOrd="3" destOrd="0" parTransId="{89E50114-D803-493A-81F1-78CC48D50DC9}" sibTransId="{DCDD39FA-988E-4379-B595-E4E6653879B9}"/>
    <dgm:cxn modelId="{5C95EC32-5352-4BDC-A949-9E915FFB5308}" srcId="{3F8D8815-0C5B-497F-B532-F5F5996A0D58}" destId="{AA6E51F3-A056-4922-B6F9-6716CB550475}" srcOrd="4" destOrd="0" parTransId="{AF6AAE30-793A-4D0B-AA4D-198173F1EEC6}" sibTransId="{1511B006-97B5-4B40-B03E-7D60C47D3C84}"/>
    <dgm:cxn modelId="{55337961-FFBB-3746-9975-D3834DF3401C}" type="presOf" srcId="{AA6E51F3-A056-4922-B6F9-6716CB550475}" destId="{C6E2370E-8196-7F4E-B5C6-ABE25A546D88}" srcOrd="0" destOrd="0" presId="urn:microsoft.com/office/officeart/2005/8/layout/vList2"/>
    <dgm:cxn modelId="{324B246B-9C1B-8A42-A793-98F8F6C15578}" type="presOf" srcId="{E3649E61-C678-42CC-BC47-0AFE1E415815}" destId="{90DCD4EF-8605-8042-ADE1-ED96CAFA5821}" srcOrd="0" destOrd="0" presId="urn:microsoft.com/office/officeart/2005/8/layout/vList2"/>
    <dgm:cxn modelId="{2D7A127C-868E-8140-89D4-6F40F563176A}" type="presOf" srcId="{CE12C4BB-1B3D-48AF-8619-C25A148A1E1C}" destId="{F3EE2DA5-BAD8-8948-9D72-BC53DE6391E8}" srcOrd="0" destOrd="0" presId="urn:microsoft.com/office/officeart/2005/8/layout/vList2"/>
    <dgm:cxn modelId="{A6057F9A-C971-4ACB-87F0-DE34498E07C6}" srcId="{3F8D8815-0C5B-497F-B532-F5F5996A0D58}" destId="{E3649E61-C678-42CC-BC47-0AFE1E415815}" srcOrd="0" destOrd="0" parTransId="{299F9DB5-AECD-4DF0-9F80-4C608F091EE6}" sibTransId="{466E4A4E-DBA9-4E2F-9F27-4160C367C310}"/>
    <dgm:cxn modelId="{4AA2F1AA-1155-4DA8-8369-FBBDF63276AD}" srcId="{3F8D8815-0C5B-497F-B532-F5F5996A0D58}" destId="{E205EBBE-E082-4966-82DA-AFCB1CEF08AC}" srcOrd="1" destOrd="0" parTransId="{7440F484-986D-4A1C-9835-A97CBCA66383}" sibTransId="{4ACF7F6F-536B-4AC1-B347-BDEE4FDAD709}"/>
    <dgm:cxn modelId="{88D9B5AC-EC9A-424D-A66C-D29E04BFF111}" type="presOf" srcId="{276EBFBD-6EA1-4750-9FFE-72B363EB10EA}" destId="{56DE7B6C-1AF3-744E-8BC5-954EA1998F2A}" srcOrd="0" destOrd="0" presId="urn:microsoft.com/office/officeart/2005/8/layout/vList2"/>
    <dgm:cxn modelId="{3D6424EA-2D47-7F44-8DC5-3B309F0A21B0}" type="presOf" srcId="{3F8D8815-0C5B-497F-B532-F5F5996A0D58}" destId="{4714CF8B-778D-7B47-B8CD-8F709B9C0A8C}" srcOrd="0" destOrd="0" presId="urn:microsoft.com/office/officeart/2005/8/layout/vList2"/>
    <dgm:cxn modelId="{2CEAAEEE-2B60-2D42-ADF9-5295C05CB045}" type="presOf" srcId="{7B5E8F10-EF26-4804-881E-BA4818BA346F}" destId="{2E6B7C4F-2F05-0F4B-B6E1-A4588166CFCF}" srcOrd="0" destOrd="0" presId="urn:microsoft.com/office/officeart/2005/8/layout/vList2"/>
    <dgm:cxn modelId="{03CF2E99-CB20-1E4A-9118-B438C5F3750A}" type="presParOf" srcId="{4714CF8B-778D-7B47-B8CD-8F709B9C0A8C}" destId="{90DCD4EF-8605-8042-ADE1-ED96CAFA5821}" srcOrd="0" destOrd="0" presId="urn:microsoft.com/office/officeart/2005/8/layout/vList2"/>
    <dgm:cxn modelId="{4E31F0EF-706C-C444-B981-0C1DFCD5FD0E}" type="presParOf" srcId="{4714CF8B-778D-7B47-B8CD-8F709B9C0A8C}" destId="{CBC9F1B9-4204-9445-88D4-B4B7B68C14CA}" srcOrd="1" destOrd="0" presId="urn:microsoft.com/office/officeart/2005/8/layout/vList2"/>
    <dgm:cxn modelId="{8A9FD6EE-646B-C841-BDB2-3606C4F2DDC9}" type="presParOf" srcId="{4714CF8B-778D-7B47-B8CD-8F709B9C0A8C}" destId="{A13EE5BD-C2E3-E249-AE11-D8DB1BBB90D8}" srcOrd="2" destOrd="0" presId="urn:microsoft.com/office/officeart/2005/8/layout/vList2"/>
    <dgm:cxn modelId="{725E764D-4F99-1A4C-84ED-65E4D5FDA0C3}" type="presParOf" srcId="{4714CF8B-778D-7B47-B8CD-8F709B9C0A8C}" destId="{D78BFDEC-5D1A-AB42-B2D6-674395DC1C15}" srcOrd="3" destOrd="0" presId="urn:microsoft.com/office/officeart/2005/8/layout/vList2"/>
    <dgm:cxn modelId="{12C4B192-063C-2F41-A719-2BEC89FF6B37}" type="presParOf" srcId="{4714CF8B-778D-7B47-B8CD-8F709B9C0A8C}" destId="{F3EE2DA5-BAD8-8948-9D72-BC53DE6391E8}" srcOrd="4" destOrd="0" presId="urn:microsoft.com/office/officeart/2005/8/layout/vList2"/>
    <dgm:cxn modelId="{5EF6BA99-FBAE-C745-9A42-26897A3B20C5}" type="presParOf" srcId="{4714CF8B-778D-7B47-B8CD-8F709B9C0A8C}" destId="{0773A8CD-5629-794A-9252-B9E36DFAEDC2}" srcOrd="5" destOrd="0" presId="urn:microsoft.com/office/officeart/2005/8/layout/vList2"/>
    <dgm:cxn modelId="{D4682FFD-61F5-A64B-B65C-972A8019A6DA}" type="presParOf" srcId="{4714CF8B-778D-7B47-B8CD-8F709B9C0A8C}" destId="{2E6B7C4F-2F05-0F4B-B6E1-A4588166CFCF}" srcOrd="6" destOrd="0" presId="urn:microsoft.com/office/officeart/2005/8/layout/vList2"/>
    <dgm:cxn modelId="{0BE747E3-D9CD-A440-A1D4-E5302AA368A2}" type="presParOf" srcId="{4714CF8B-778D-7B47-B8CD-8F709B9C0A8C}" destId="{9F1E12C9-42AC-0A40-95B3-B9753AB7BD4D}" srcOrd="7" destOrd="0" presId="urn:microsoft.com/office/officeart/2005/8/layout/vList2"/>
    <dgm:cxn modelId="{698E715E-7A6E-304F-AFAF-88A31D226697}" type="presParOf" srcId="{4714CF8B-778D-7B47-B8CD-8F709B9C0A8C}" destId="{C6E2370E-8196-7F4E-B5C6-ABE25A546D88}" srcOrd="8" destOrd="0" presId="urn:microsoft.com/office/officeart/2005/8/layout/vList2"/>
    <dgm:cxn modelId="{387B59EC-A788-F54B-B5D7-869EF04A8642}" type="presParOf" srcId="{4714CF8B-778D-7B47-B8CD-8F709B9C0A8C}" destId="{5674727B-27AD-0B4E-B946-15AFAE0A25D7}" srcOrd="9" destOrd="0" presId="urn:microsoft.com/office/officeart/2005/8/layout/vList2"/>
    <dgm:cxn modelId="{419E7C50-FE2E-E347-AF59-CC77D2CEDBC3}" type="presParOf" srcId="{4714CF8B-778D-7B47-B8CD-8F709B9C0A8C}" destId="{56DE7B6C-1AF3-744E-8BC5-954EA1998F2A}" srcOrd="10" destOrd="0" presId="urn:microsoft.com/office/officeart/2005/8/layout/vList2"/>
  </dgm:cxnLst>
  <dgm:bg>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B336314-94A4-4419-A964-444F9FE1434F}" type="doc">
      <dgm:prSet loTypeId="urn:microsoft.com/office/officeart/2005/8/layout/default" loCatId="list" qsTypeId="urn:microsoft.com/office/officeart/2005/8/quickstyle/simple1" qsCatId="simple" csTypeId="urn:microsoft.com/office/officeart/2005/8/colors/colorful1" csCatId="colorful" phldr="1"/>
      <dgm:spPr/>
      <dgm:t>
        <a:bodyPr/>
        <a:lstStyle/>
        <a:p>
          <a:endParaRPr lang="en-US"/>
        </a:p>
      </dgm:t>
    </dgm:pt>
    <dgm:pt modelId="{9E9CC63E-630F-4DA0-BAC1-876838DB5346}">
      <dgm:prSet/>
      <dgm:spPr/>
      <dgm:t>
        <a:bodyPr/>
        <a:lstStyle/>
        <a:p>
          <a:r>
            <a:rPr lang="en-US" dirty="0"/>
            <a:t>Please be ready to start at 9:30am. We have a lot to cover! ⏰</a:t>
          </a:r>
        </a:p>
      </dgm:t>
    </dgm:pt>
    <dgm:pt modelId="{C668D2AA-EDC5-4D73-B969-60EE82D6087A}" type="parTrans" cxnId="{E3FBDFD4-54BD-4199-ADBF-8CB4302E00A4}">
      <dgm:prSet/>
      <dgm:spPr/>
      <dgm:t>
        <a:bodyPr/>
        <a:lstStyle/>
        <a:p>
          <a:endParaRPr lang="en-US"/>
        </a:p>
      </dgm:t>
    </dgm:pt>
    <dgm:pt modelId="{6B4B1E23-5F0E-4A83-B001-0861A0E3ECC1}" type="sibTrans" cxnId="{E3FBDFD4-54BD-4199-ADBF-8CB4302E00A4}">
      <dgm:prSet/>
      <dgm:spPr/>
      <dgm:t>
        <a:bodyPr/>
        <a:lstStyle/>
        <a:p>
          <a:endParaRPr lang="en-US"/>
        </a:p>
      </dgm:t>
    </dgm:pt>
    <dgm:pt modelId="{9B5DC630-1BE0-4373-99F4-34C460F5F426}">
      <dgm:prSet/>
      <dgm:spPr/>
      <dgm:t>
        <a:bodyPr/>
        <a:lstStyle/>
        <a:p>
          <a:r>
            <a:rPr lang="en-US"/>
            <a:t>9:30am – 12pm: morning session</a:t>
          </a:r>
        </a:p>
      </dgm:t>
    </dgm:pt>
    <dgm:pt modelId="{A782B8DC-EB95-44FB-89A6-BDBCE7992C14}" type="parTrans" cxnId="{BD741C74-0F67-4A20-A095-A1B27C28144F}">
      <dgm:prSet/>
      <dgm:spPr/>
      <dgm:t>
        <a:bodyPr/>
        <a:lstStyle/>
        <a:p>
          <a:endParaRPr lang="en-US"/>
        </a:p>
      </dgm:t>
    </dgm:pt>
    <dgm:pt modelId="{112880D5-E45F-4FE0-9009-AA89CC351454}" type="sibTrans" cxnId="{BD741C74-0F67-4A20-A095-A1B27C28144F}">
      <dgm:prSet/>
      <dgm:spPr/>
      <dgm:t>
        <a:bodyPr/>
        <a:lstStyle/>
        <a:p>
          <a:endParaRPr lang="en-US"/>
        </a:p>
      </dgm:t>
    </dgm:pt>
    <dgm:pt modelId="{1D3C7F1C-3F22-4857-A2C3-ADA421512C53}">
      <dgm:prSet/>
      <dgm:spPr/>
      <dgm:t>
        <a:bodyPr/>
        <a:lstStyle/>
        <a:p>
          <a:r>
            <a:rPr lang="en-US"/>
            <a:t>12pm – 1pm: lunch and nap!</a:t>
          </a:r>
        </a:p>
      </dgm:t>
    </dgm:pt>
    <dgm:pt modelId="{8FAE3681-D630-4357-8C70-8855CBFAEEA5}" type="parTrans" cxnId="{A3EC21A8-02ED-4B07-B07E-EC7C495C8AFD}">
      <dgm:prSet/>
      <dgm:spPr/>
      <dgm:t>
        <a:bodyPr/>
        <a:lstStyle/>
        <a:p>
          <a:endParaRPr lang="en-US"/>
        </a:p>
      </dgm:t>
    </dgm:pt>
    <dgm:pt modelId="{952B8BBE-611C-4874-9224-D7010D5B3974}" type="sibTrans" cxnId="{A3EC21A8-02ED-4B07-B07E-EC7C495C8AFD}">
      <dgm:prSet/>
      <dgm:spPr/>
      <dgm:t>
        <a:bodyPr/>
        <a:lstStyle/>
        <a:p>
          <a:endParaRPr lang="en-US"/>
        </a:p>
      </dgm:t>
    </dgm:pt>
    <dgm:pt modelId="{8C32207D-58D9-42A7-803A-FE93AF8B0BC9}">
      <dgm:prSet/>
      <dgm:spPr/>
      <dgm:t>
        <a:bodyPr/>
        <a:lstStyle/>
        <a:p>
          <a:r>
            <a:rPr lang="en-US" dirty="0"/>
            <a:t>1pm – 4pm: afternoon session</a:t>
          </a:r>
        </a:p>
      </dgm:t>
    </dgm:pt>
    <dgm:pt modelId="{1E85D66D-0F41-46D1-A39E-E440A5813CA0}" type="parTrans" cxnId="{CE8B830E-C2EC-4AF3-AFF5-78BAFB468192}">
      <dgm:prSet/>
      <dgm:spPr/>
      <dgm:t>
        <a:bodyPr/>
        <a:lstStyle/>
        <a:p>
          <a:endParaRPr lang="en-US"/>
        </a:p>
      </dgm:t>
    </dgm:pt>
    <dgm:pt modelId="{14029BF7-7A05-4FC4-9EC0-C70EA8D59DED}" type="sibTrans" cxnId="{CE8B830E-C2EC-4AF3-AFF5-78BAFB468192}">
      <dgm:prSet/>
      <dgm:spPr/>
      <dgm:t>
        <a:bodyPr/>
        <a:lstStyle/>
        <a:p>
          <a:endParaRPr lang="en-US"/>
        </a:p>
      </dgm:t>
    </dgm:pt>
    <dgm:pt modelId="{4BF6B148-92E4-4F3B-BD8A-D7E9F5263ABD}">
      <dgm:prSet/>
      <dgm:spPr/>
      <dgm:t>
        <a:bodyPr/>
        <a:lstStyle/>
        <a:p>
          <a:r>
            <a:rPr lang="en-US" dirty="0"/>
            <a:t>Breaks in between</a:t>
          </a:r>
        </a:p>
      </dgm:t>
    </dgm:pt>
    <dgm:pt modelId="{002E11AA-D295-4FFD-ADB5-B40CAACC423C}" type="parTrans" cxnId="{9FACE64C-A698-42FB-9A8A-0BE2DFC0F8D7}">
      <dgm:prSet/>
      <dgm:spPr/>
      <dgm:t>
        <a:bodyPr/>
        <a:lstStyle/>
        <a:p>
          <a:endParaRPr lang="en-US"/>
        </a:p>
      </dgm:t>
    </dgm:pt>
    <dgm:pt modelId="{8345D9B6-7196-479C-B28E-BEA3CD001E9E}" type="sibTrans" cxnId="{9FACE64C-A698-42FB-9A8A-0BE2DFC0F8D7}">
      <dgm:prSet/>
      <dgm:spPr/>
      <dgm:t>
        <a:bodyPr/>
        <a:lstStyle/>
        <a:p>
          <a:endParaRPr lang="en-US"/>
        </a:p>
      </dgm:t>
    </dgm:pt>
    <dgm:pt modelId="{854666ED-A46C-4D7D-A75B-A1C6CA64989C}">
      <dgm:prSet/>
      <dgm:spPr/>
      <dgm:t>
        <a:bodyPr/>
        <a:lstStyle/>
        <a:p>
          <a:r>
            <a:rPr lang="en-US"/>
            <a:t>We have coffee! Feel free to refill your cup as needed ☕️</a:t>
          </a:r>
        </a:p>
      </dgm:t>
    </dgm:pt>
    <dgm:pt modelId="{2EB0E7C5-049B-493E-995A-D6A77EA34461}" type="parTrans" cxnId="{42DFF645-FF08-4FBD-B75A-FF57BA2EAA3E}">
      <dgm:prSet/>
      <dgm:spPr/>
      <dgm:t>
        <a:bodyPr/>
        <a:lstStyle/>
        <a:p>
          <a:endParaRPr lang="en-US"/>
        </a:p>
      </dgm:t>
    </dgm:pt>
    <dgm:pt modelId="{A4FD9C12-CE82-4032-A01D-003E3BB06EFC}" type="sibTrans" cxnId="{42DFF645-FF08-4FBD-B75A-FF57BA2EAA3E}">
      <dgm:prSet/>
      <dgm:spPr/>
      <dgm:t>
        <a:bodyPr/>
        <a:lstStyle/>
        <a:p>
          <a:endParaRPr lang="en-US"/>
        </a:p>
      </dgm:t>
    </dgm:pt>
    <dgm:pt modelId="{2E836B01-E728-5A4C-BA3B-BE7E58F1B5EE}" type="pres">
      <dgm:prSet presAssocID="{2B336314-94A4-4419-A964-444F9FE1434F}" presName="diagram" presStyleCnt="0">
        <dgm:presLayoutVars>
          <dgm:dir/>
          <dgm:resizeHandles val="exact"/>
        </dgm:presLayoutVars>
      </dgm:prSet>
      <dgm:spPr/>
    </dgm:pt>
    <dgm:pt modelId="{1B5790CA-50B0-5641-A2B0-F23A674BE15A}" type="pres">
      <dgm:prSet presAssocID="{9E9CC63E-630F-4DA0-BAC1-876838DB5346}" presName="node" presStyleLbl="node1" presStyleIdx="0" presStyleCnt="6">
        <dgm:presLayoutVars>
          <dgm:bulletEnabled val="1"/>
        </dgm:presLayoutVars>
      </dgm:prSet>
      <dgm:spPr/>
    </dgm:pt>
    <dgm:pt modelId="{71AB3E08-37FF-C84D-BDFE-7233AB8E5FE1}" type="pres">
      <dgm:prSet presAssocID="{6B4B1E23-5F0E-4A83-B001-0861A0E3ECC1}" presName="sibTrans" presStyleCnt="0"/>
      <dgm:spPr/>
    </dgm:pt>
    <dgm:pt modelId="{128CE55E-D95B-FF4F-90B3-BD637CDAE203}" type="pres">
      <dgm:prSet presAssocID="{9B5DC630-1BE0-4373-99F4-34C460F5F426}" presName="node" presStyleLbl="node1" presStyleIdx="1" presStyleCnt="6">
        <dgm:presLayoutVars>
          <dgm:bulletEnabled val="1"/>
        </dgm:presLayoutVars>
      </dgm:prSet>
      <dgm:spPr/>
    </dgm:pt>
    <dgm:pt modelId="{57A29DB6-65BF-B04E-A493-4C3383F50BD5}" type="pres">
      <dgm:prSet presAssocID="{112880D5-E45F-4FE0-9009-AA89CC351454}" presName="sibTrans" presStyleCnt="0"/>
      <dgm:spPr/>
    </dgm:pt>
    <dgm:pt modelId="{DFB0F202-EF3D-C34E-A6E6-B2E39BBAF0F3}" type="pres">
      <dgm:prSet presAssocID="{1D3C7F1C-3F22-4857-A2C3-ADA421512C53}" presName="node" presStyleLbl="node1" presStyleIdx="2" presStyleCnt="6">
        <dgm:presLayoutVars>
          <dgm:bulletEnabled val="1"/>
        </dgm:presLayoutVars>
      </dgm:prSet>
      <dgm:spPr/>
    </dgm:pt>
    <dgm:pt modelId="{AC00327F-38F7-314D-BD5E-EFF316122FB5}" type="pres">
      <dgm:prSet presAssocID="{952B8BBE-611C-4874-9224-D7010D5B3974}" presName="sibTrans" presStyleCnt="0"/>
      <dgm:spPr/>
    </dgm:pt>
    <dgm:pt modelId="{A18F500C-A9AE-E44E-AE63-27A5ED0896CE}" type="pres">
      <dgm:prSet presAssocID="{8C32207D-58D9-42A7-803A-FE93AF8B0BC9}" presName="node" presStyleLbl="node1" presStyleIdx="3" presStyleCnt="6">
        <dgm:presLayoutVars>
          <dgm:bulletEnabled val="1"/>
        </dgm:presLayoutVars>
      </dgm:prSet>
      <dgm:spPr/>
    </dgm:pt>
    <dgm:pt modelId="{8FD7DBA1-E4A8-EC4E-84AF-B92610EAB392}" type="pres">
      <dgm:prSet presAssocID="{14029BF7-7A05-4FC4-9EC0-C70EA8D59DED}" presName="sibTrans" presStyleCnt="0"/>
      <dgm:spPr/>
    </dgm:pt>
    <dgm:pt modelId="{FD19E1D1-2C58-9D47-B398-04D85A860B55}" type="pres">
      <dgm:prSet presAssocID="{4BF6B148-92E4-4F3B-BD8A-D7E9F5263ABD}" presName="node" presStyleLbl="node1" presStyleIdx="4" presStyleCnt="6">
        <dgm:presLayoutVars>
          <dgm:bulletEnabled val="1"/>
        </dgm:presLayoutVars>
      </dgm:prSet>
      <dgm:spPr/>
    </dgm:pt>
    <dgm:pt modelId="{F9E65E08-8AF1-F64F-808D-F29AF40CE1EB}" type="pres">
      <dgm:prSet presAssocID="{8345D9B6-7196-479C-B28E-BEA3CD001E9E}" presName="sibTrans" presStyleCnt="0"/>
      <dgm:spPr/>
    </dgm:pt>
    <dgm:pt modelId="{3C9AA978-0614-8844-B9B3-40BF8B4A26FC}" type="pres">
      <dgm:prSet presAssocID="{854666ED-A46C-4D7D-A75B-A1C6CA64989C}" presName="node" presStyleLbl="node1" presStyleIdx="5" presStyleCnt="6">
        <dgm:presLayoutVars>
          <dgm:bulletEnabled val="1"/>
        </dgm:presLayoutVars>
      </dgm:prSet>
      <dgm:spPr/>
    </dgm:pt>
  </dgm:ptLst>
  <dgm:cxnLst>
    <dgm:cxn modelId="{5B816103-243E-E148-9B5A-AE3C0CFBD667}" type="presOf" srcId="{9E9CC63E-630F-4DA0-BAC1-876838DB5346}" destId="{1B5790CA-50B0-5641-A2B0-F23A674BE15A}" srcOrd="0" destOrd="0" presId="urn:microsoft.com/office/officeart/2005/8/layout/default"/>
    <dgm:cxn modelId="{CE8B830E-C2EC-4AF3-AFF5-78BAFB468192}" srcId="{2B336314-94A4-4419-A964-444F9FE1434F}" destId="{8C32207D-58D9-42A7-803A-FE93AF8B0BC9}" srcOrd="3" destOrd="0" parTransId="{1E85D66D-0F41-46D1-A39E-E440A5813CA0}" sibTransId="{14029BF7-7A05-4FC4-9EC0-C70EA8D59DED}"/>
    <dgm:cxn modelId="{CAB9153D-81D2-5644-A4DF-47B767AFED8A}" type="presOf" srcId="{854666ED-A46C-4D7D-A75B-A1C6CA64989C}" destId="{3C9AA978-0614-8844-B9B3-40BF8B4A26FC}" srcOrd="0" destOrd="0" presId="urn:microsoft.com/office/officeart/2005/8/layout/default"/>
    <dgm:cxn modelId="{42DFF645-FF08-4FBD-B75A-FF57BA2EAA3E}" srcId="{2B336314-94A4-4419-A964-444F9FE1434F}" destId="{854666ED-A46C-4D7D-A75B-A1C6CA64989C}" srcOrd="5" destOrd="0" parTransId="{2EB0E7C5-049B-493E-995A-D6A77EA34461}" sibTransId="{A4FD9C12-CE82-4032-A01D-003E3BB06EFC}"/>
    <dgm:cxn modelId="{9FACE64C-A698-42FB-9A8A-0BE2DFC0F8D7}" srcId="{2B336314-94A4-4419-A964-444F9FE1434F}" destId="{4BF6B148-92E4-4F3B-BD8A-D7E9F5263ABD}" srcOrd="4" destOrd="0" parTransId="{002E11AA-D295-4FFD-ADB5-B40CAACC423C}" sibTransId="{8345D9B6-7196-479C-B28E-BEA3CD001E9E}"/>
    <dgm:cxn modelId="{56E9D954-DA82-9744-B55C-7C83462B8353}" type="presOf" srcId="{4BF6B148-92E4-4F3B-BD8A-D7E9F5263ABD}" destId="{FD19E1D1-2C58-9D47-B398-04D85A860B55}" srcOrd="0" destOrd="0" presId="urn:microsoft.com/office/officeart/2005/8/layout/default"/>
    <dgm:cxn modelId="{BD741C74-0F67-4A20-A095-A1B27C28144F}" srcId="{2B336314-94A4-4419-A964-444F9FE1434F}" destId="{9B5DC630-1BE0-4373-99F4-34C460F5F426}" srcOrd="1" destOrd="0" parTransId="{A782B8DC-EB95-44FB-89A6-BDBCE7992C14}" sibTransId="{112880D5-E45F-4FE0-9009-AA89CC351454}"/>
    <dgm:cxn modelId="{BE204B8B-44DD-EF46-8692-11AC4E4B0BFE}" type="presOf" srcId="{1D3C7F1C-3F22-4857-A2C3-ADA421512C53}" destId="{DFB0F202-EF3D-C34E-A6E6-B2E39BBAF0F3}" srcOrd="0" destOrd="0" presId="urn:microsoft.com/office/officeart/2005/8/layout/default"/>
    <dgm:cxn modelId="{A3EC21A8-02ED-4B07-B07E-EC7C495C8AFD}" srcId="{2B336314-94A4-4419-A964-444F9FE1434F}" destId="{1D3C7F1C-3F22-4857-A2C3-ADA421512C53}" srcOrd="2" destOrd="0" parTransId="{8FAE3681-D630-4357-8C70-8855CBFAEEA5}" sibTransId="{952B8BBE-611C-4874-9224-D7010D5B3974}"/>
    <dgm:cxn modelId="{E3FBDFD4-54BD-4199-ADBF-8CB4302E00A4}" srcId="{2B336314-94A4-4419-A964-444F9FE1434F}" destId="{9E9CC63E-630F-4DA0-BAC1-876838DB5346}" srcOrd="0" destOrd="0" parTransId="{C668D2AA-EDC5-4D73-B969-60EE82D6087A}" sibTransId="{6B4B1E23-5F0E-4A83-B001-0861A0E3ECC1}"/>
    <dgm:cxn modelId="{5FA1ADE3-84DF-3F4C-A54D-672B5AD729FB}" type="presOf" srcId="{9B5DC630-1BE0-4373-99F4-34C460F5F426}" destId="{128CE55E-D95B-FF4F-90B3-BD637CDAE203}" srcOrd="0" destOrd="0" presId="urn:microsoft.com/office/officeart/2005/8/layout/default"/>
    <dgm:cxn modelId="{9A7FF2E9-F667-5840-8BC8-927D914D800C}" type="presOf" srcId="{2B336314-94A4-4419-A964-444F9FE1434F}" destId="{2E836B01-E728-5A4C-BA3B-BE7E58F1B5EE}" srcOrd="0" destOrd="0" presId="urn:microsoft.com/office/officeart/2005/8/layout/default"/>
    <dgm:cxn modelId="{F91EBCEA-E28B-C145-AE0C-AC175E4A0691}" type="presOf" srcId="{8C32207D-58D9-42A7-803A-FE93AF8B0BC9}" destId="{A18F500C-A9AE-E44E-AE63-27A5ED0896CE}" srcOrd="0" destOrd="0" presId="urn:microsoft.com/office/officeart/2005/8/layout/default"/>
    <dgm:cxn modelId="{18EE6424-C05C-9E43-A026-6E01C23517A9}" type="presParOf" srcId="{2E836B01-E728-5A4C-BA3B-BE7E58F1B5EE}" destId="{1B5790CA-50B0-5641-A2B0-F23A674BE15A}" srcOrd="0" destOrd="0" presId="urn:microsoft.com/office/officeart/2005/8/layout/default"/>
    <dgm:cxn modelId="{B1BDA445-3509-DA45-A01E-D823DA40B1D6}" type="presParOf" srcId="{2E836B01-E728-5A4C-BA3B-BE7E58F1B5EE}" destId="{71AB3E08-37FF-C84D-BDFE-7233AB8E5FE1}" srcOrd="1" destOrd="0" presId="urn:microsoft.com/office/officeart/2005/8/layout/default"/>
    <dgm:cxn modelId="{2B7C4F63-3F2E-7440-AB19-8FCE4301D5C1}" type="presParOf" srcId="{2E836B01-E728-5A4C-BA3B-BE7E58F1B5EE}" destId="{128CE55E-D95B-FF4F-90B3-BD637CDAE203}" srcOrd="2" destOrd="0" presId="urn:microsoft.com/office/officeart/2005/8/layout/default"/>
    <dgm:cxn modelId="{6A923023-D7A2-7743-BFA4-C48D5777DB48}" type="presParOf" srcId="{2E836B01-E728-5A4C-BA3B-BE7E58F1B5EE}" destId="{57A29DB6-65BF-B04E-A493-4C3383F50BD5}" srcOrd="3" destOrd="0" presId="urn:microsoft.com/office/officeart/2005/8/layout/default"/>
    <dgm:cxn modelId="{8E73A793-8ADA-304A-B0D9-2158538FBD13}" type="presParOf" srcId="{2E836B01-E728-5A4C-BA3B-BE7E58F1B5EE}" destId="{DFB0F202-EF3D-C34E-A6E6-B2E39BBAF0F3}" srcOrd="4" destOrd="0" presId="urn:microsoft.com/office/officeart/2005/8/layout/default"/>
    <dgm:cxn modelId="{4AAC4DBA-7FFB-EE44-B403-896D3AA7F518}" type="presParOf" srcId="{2E836B01-E728-5A4C-BA3B-BE7E58F1B5EE}" destId="{AC00327F-38F7-314D-BD5E-EFF316122FB5}" srcOrd="5" destOrd="0" presId="urn:microsoft.com/office/officeart/2005/8/layout/default"/>
    <dgm:cxn modelId="{CF6D0693-6F94-8C47-9E04-CD36FA520978}" type="presParOf" srcId="{2E836B01-E728-5A4C-BA3B-BE7E58F1B5EE}" destId="{A18F500C-A9AE-E44E-AE63-27A5ED0896CE}" srcOrd="6" destOrd="0" presId="urn:microsoft.com/office/officeart/2005/8/layout/default"/>
    <dgm:cxn modelId="{62DED3A9-05FE-944F-BAF8-C2284E8F8773}" type="presParOf" srcId="{2E836B01-E728-5A4C-BA3B-BE7E58F1B5EE}" destId="{8FD7DBA1-E4A8-EC4E-84AF-B92610EAB392}" srcOrd="7" destOrd="0" presId="urn:microsoft.com/office/officeart/2005/8/layout/default"/>
    <dgm:cxn modelId="{4B5E6DE7-0778-7348-B8F6-2EC7E445D3B1}" type="presParOf" srcId="{2E836B01-E728-5A4C-BA3B-BE7E58F1B5EE}" destId="{FD19E1D1-2C58-9D47-B398-04D85A860B55}" srcOrd="8" destOrd="0" presId="urn:microsoft.com/office/officeart/2005/8/layout/default"/>
    <dgm:cxn modelId="{50542802-5E0E-2540-A4F3-1BFCBA58062F}" type="presParOf" srcId="{2E836B01-E728-5A4C-BA3B-BE7E58F1B5EE}" destId="{F9E65E08-8AF1-F64F-808D-F29AF40CE1EB}" srcOrd="9" destOrd="0" presId="urn:microsoft.com/office/officeart/2005/8/layout/default"/>
    <dgm:cxn modelId="{A853AE11-6499-1D42-9DF1-73E90CF91C92}" type="presParOf" srcId="{2E836B01-E728-5A4C-BA3B-BE7E58F1B5EE}" destId="{3C9AA978-0614-8844-B9B3-40BF8B4A26FC}" srcOrd="1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3F625CF-0797-420F-B01C-474E07B19F9C}">
      <dsp:nvSpPr>
        <dsp:cNvPr id="0" name=""/>
        <dsp:cNvSpPr/>
      </dsp:nvSpPr>
      <dsp:spPr>
        <a:xfrm>
          <a:off x="-224854" y="1650951"/>
          <a:ext cx="7103507" cy="140722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F74C142-47DE-4231-BD59-C7CBD33ABE37}">
      <dsp:nvSpPr>
        <dsp:cNvPr id="0" name=""/>
        <dsp:cNvSpPr/>
      </dsp:nvSpPr>
      <dsp:spPr>
        <a:xfrm>
          <a:off x="200831" y="1967577"/>
          <a:ext cx="773975" cy="77397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18AA276D-B168-43F2-8328-D10AB6EE8BE6}">
      <dsp:nvSpPr>
        <dsp:cNvPr id="0" name=""/>
        <dsp:cNvSpPr/>
      </dsp:nvSpPr>
      <dsp:spPr>
        <a:xfrm>
          <a:off x="1167623" y="1677378"/>
          <a:ext cx="4411789" cy="14072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932" tIns="148932" rIns="148932" bIns="148932" numCol="1" spcCol="1270" anchor="ctr" anchorCtr="0">
          <a:noAutofit/>
        </a:bodyPr>
        <a:lstStyle/>
        <a:p>
          <a:pPr marL="0" lvl="0" indent="0" algn="l" defTabSz="1111250">
            <a:lnSpc>
              <a:spcPct val="100000"/>
            </a:lnSpc>
            <a:spcBef>
              <a:spcPct val="0"/>
            </a:spcBef>
            <a:spcAft>
              <a:spcPct val="35000"/>
            </a:spcAft>
            <a:buNone/>
          </a:pPr>
          <a:r>
            <a:rPr lang="en-US" sz="2500" kern="1200" dirty="0"/>
            <a:t>Instructors:</a:t>
          </a:r>
        </a:p>
      </dsp:txBody>
      <dsp:txXfrm>
        <a:off x="1167623" y="1677378"/>
        <a:ext cx="4411789" cy="1407228"/>
      </dsp:txXfrm>
    </dsp:sp>
    <dsp:sp modelId="{80C561A1-1015-4E7B-A9E7-B581A2EBE713}">
      <dsp:nvSpPr>
        <dsp:cNvPr id="0" name=""/>
        <dsp:cNvSpPr/>
      </dsp:nvSpPr>
      <dsp:spPr>
        <a:xfrm>
          <a:off x="3704429" y="1655820"/>
          <a:ext cx="3184178" cy="14072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932" tIns="148932" rIns="148932" bIns="148932" numCol="1" spcCol="1270" anchor="ctr" anchorCtr="0">
          <a:noAutofit/>
        </a:bodyPr>
        <a:lstStyle/>
        <a:p>
          <a:pPr marL="0" lvl="0" indent="0" algn="ctr" defTabSz="1244600">
            <a:lnSpc>
              <a:spcPct val="100000"/>
            </a:lnSpc>
            <a:spcBef>
              <a:spcPct val="0"/>
            </a:spcBef>
            <a:spcAft>
              <a:spcPct val="35000"/>
            </a:spcAft>
            <a:buNone/>
          </a:pPr>
          <a:r>
            <a:rPr lang="en-US" sz="2800" b="1" kern="1200" dirty="0"/>
            <a:t>Ritika Giri</a:t>
          </a:r>
        </a:p>
        <a:p>
          <a:pPr marL="0" lvl="0" indent="0" algn="ctr" defTabSz="1244600">
            <a:lnSpc>
              <a:spcPct val="100000"/>
            </a:lnSpc>
            <a:spcBef>
              <a:spcPct val="0"/>
            </a:spcBef>
            <a:spcAft>
              <a:spcPct val="35000"/>
            </a:spcAft>
            <a:buNone/>
          </a:pPr>
          <a:r>
            <a:rPr lang="en-US" sz="2800" b="1" kern="1200" dirty="0"/>
            <a:t>Emilio Lehoucq</a:t>
          </a:r>
        </a:p>
      </dsp:txBody>
      <dsp:txXfrm>
        <a:off x="3704429" y="1655820"/>
        <a:ext cx="3184178" cy="140722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DCD4EF-8605-8042-ADE1-ED96CAFA5821}">
      <dsp:nvSpPr>
        <dsp:cNvPr id="0" name=""/>
        <dsp:cNvSpPr/>
      </dsp:nvSpPr>
      <dsp:spPr>
        <a:xfrm>
          <a:off x="0" y="194755"/>
          <a:ext cx="4482164" cy="707264"/>
        </a:xfrm>
        <a:prstGeom prst="roundRect">
          <a:avLst/>
        </a:prstGeom>
        <a:solidFill>
          <a:schemeClr val="accent3">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kern="1200" dirty="0"/>
            <a:t>Done any coding before?</a:t>
          </a:r>
        </a:p>
      </dsp:txBody>
      <dsp:txXfrm>
        <a:off x="34526" y="229281"/>
        <a:ext cx="4413112" cy="638212"/>
      </dsp:txXfrm>
    </dsp:sp>
    <dsp:sp modelId="{A13EE5BD-C2E3-E249-AE11-D8DB1BBB90D8}">
      <dsp:nvSpPr>
        <dsp:cNvPr id="0" name=""/>
        <dsp:cNvSpPr/>
      </dsp:nvSpPr>
      <dsp:spPr>
        <a:xfrm>
          <a:off x="0" y="991300"/>
          <a:ext cx="4482164" cy="707264"/>
        </a:xfrm>
        <a:prstGeom prst="roundRect">
          <a:avLst/>
        </a:prstGeom>
        <a:solidFill>
          <a:schemeClr val="accent3">
            <a:hueOff val="-1680516"/>
            <a:satOff val="-9466"/>
            <a:lumOff val="349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kern="1200" dirty="0"/>
            <a:t>Used R before?</a:t>
          </a:r>
        </a:p>
      </dsp:txBody>
      <dsp:txXfrm>
        <a:off x="34526" y="1025826"/>
        <a:ext cx="4413112" cy="638212"/>
      </dsp:txXfrm>
    </dsp:sp>
    <dsp:sp modelId="{F3EE2DA5-BAD8-8948-9D72-BC53DE6391E8}">
      <dsp:nvSpPr>
        <dsp:cNvPr id="0" name=""/>
        <dsp:cNvSpPr/>
      </dsp:nvSpPr>
      <dsp:spPr>
        <a:xfrm>
          <a:off x="0" y="1787845"/>
          <a:ext cx="4482164" cy="707264"/>
        </a:xfrm>
        <a:prstGeom prst="roundRect">
          <a:avLst/>
        </a:prstGeom>
        <a:solidFill>
          <a:schemeClr val="accent3">
            <a:hueOff val="-3361033"/>
            <a:satOff val="-18932"/>
            <a:lumOff val="698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kern="1200" dirty="0"/>
            <a:t>Majoring in?</a:t>
          </a:r>
        </a:p>
      </dsp:txBody>
      <dsp:txXfrm>
        <a:off x="34526" y="1822371"/>
        <a:ext cx="4413112" cy="638212"/>
      </dsp:txXfrm>
    </dsp:sp>
    <dsp:sp modelId="{2E6B7C4F-2F05-0F4B-B6E1-A4588166CFCF}">
      <dsp:nvSpPr>
        <dsp:cNvPr id="0" name=""/>
        <dsp:cNvSpPr/>
      </dsp:nvSpPr>
      <dsp:spPr>
        <a:xfrm>
          <a:off x="0" y="2584390"/>
          <a:ext cx="4482164" cy="707264"/>
        </a:xfrm>
        <a:prstGeom prst="roundRect">
          <a:avLst/>
        </a:prstGeom>
        <a:solidFill>
          <a:schemeClr val="accent3">
            <a:hueOff val="-5041549"/>
            <a:satOff val="-28398"/>
            <a:lumOff val="10471"/>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kern="1200" dirty="0"/>
            <a:t>Love cats?</a:t>
          </a:r>
        </a:p>
      </dsp:txBody>
      <dsp:txXfrm>
        <a:off x="34526" y="2618916"/>
        <a:ext cx="4413112" cy="638212"/>
      </dsp:txXfrm>
    </dsp:sp>
    <dsp:sp modelId="{C6E2370E-8196-7F4E-B5C6-ABE25A546D88}">
      <dsp:nvSpPr>
        <dsp:cNvPr id="0" name=""/>
        <dsp:cNvSpPr/>
      </dsp:nvSpPr>
      <dsp:spPr>
        <a:xfrm>
          <a:off x="0" y="3380936"/>
          <a:ext cx="4482164" cy="707264"/>
        </a:xfrm>
        <a:prstGeom prst="roundRect">
          <a:avLst/>
        </a:prstGeom>
        <a:solidFill>
          <a:schemeClr val="accent3">
            <a:hueOff val="-6722065"/>
            <a:satOff val="-37864"/>
            <a:lumOff val="13961"/>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kern="1200"/>
            <a:t>Feeling apprehensive?</a:t>
          </a:r>
        </a:p>
      </dsp:txBody>
      <dsp:txXfrm>
        <a:off x="34526" y="3415462"/>
        <a:ext cx="4413112" cy="638212"/>
      </dsp:txXfrm>
    </dsp:sp>
    <dsp:sp modelId="{56DE7B6C-1AF3-744E-8BC5-954EA1998F2A}">
      <dsp:nvSpPr>
        <dsp:cNvPr id="0" name=""/>
        <dsp:cNvSpPr/>
      </dsp:nvSpPr>
      <dsp:spPr>
        <a:xfrm>
          <a:off x="0" y="4177481"/>
          <a:ext cx="4482164" cy="707264"/>
        </a:xfrm>
        <a:prstGeom prst="roundRect">
          <a:avLst/>
        </a:prstGeom>
        <a:solidFill>
          <a:schemeClr val="accent3">
            <a:hueOff val="-8402582"/>
            <a:satOff val="-47330"/>
            <a:lumOff val="17451"/>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kern="1200"/>
            <a:t>Feeling confident?</a:t>
          </a:r>
        </a:p>
      </dsp:txBody>
      <dsp:txXfrm>
        <a:off x="34526" y="4212007"/>
        <a:ext cx="4413112" cy="63821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B5790CA-50B0-5641-A2B0-F23A674BE15A}">
      <dsp:nvSpPr>
        <dsp:cNvPr id="0" name=""/>
        <dsp:cNvSpPr/>
      </dsp:nvSpPr>
      <dsp:spPr>
        <a:xfrm>
          <a:off x="622723" y="1357"/>
          <a:ext cx="2275465" cy="1365279"/>
        </a:xfrm>
        <a:prstGeom prst="rect">
          <a:avLst/>
        </a:prstGeom>
        <a:solidFill>
          <a:schemeClr val="accent2">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Please be ready to start at 9:30am. We have a lot to cover! ⏰</a:t>
          </a:r>
        </a:p>
      </dsp:txBody>
      <dsp:txXfrm>
        <a:off x="622723" y="1357"/>
        <a:ext cx="2275465" cy="1365279"/>
      </dsp:txXfrm>
    </dsp:sp>
    <dsp:sp modelId="{128CE55E-D95B-FF4F-90B3-BD637CDAE203}">
      <dsp:nvSpPr>
        <dsp:cNvPr id="0" name=""/>
        <dsp:cNvSpPr/>
      </dsp:nvSpPr>
      <dsp:spPr>
        <a:xfrm>
          <a:off x="3125735" y="1357"/>
          <a:ext cx="2275465" cy="1365279"/>
        </a:xfrm>
        <a:prstGeom prst="rect">
          <a:avLst/>
        </a:prstGeom>
        <a:solidFill>
          <a:schemeClr val="accent3">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9:30am – 12pm: morning session</a:t>
          </a:r>
        </a:p>
      </dsp:txBody>
      <dsp:txXfrm>
        <a:off x="3125735" y="1357"/>
        <a:ext cx="2275465" cy="1365279"/>
      </dsp:txXfrm>
    </dsp:sp>
    <dsp:sp modelId="{DFB0F202-EF3D-C34E-A6E6-B2E39BBAF0F3}">
      <dsp:nvSpPr>
        <dsp:cNvPr id="0" name=""/>
        <dsp:cNvSpPr/>
      </dsp:nvSpPr>
      <dsp:spPr>
        <a:xfrm>
          <a:off x="5628748" y="1357"/>
          <a:ext cx="2275465" cy="1365279"/>
        </a:xfrm>
        <a:prstGeom prst="rect">
          <a:avLst/>
        </a:prstGeom>
        <a:solidFill>
          <a:schemeClr val="accent4">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12pm – 1pm: lunch and nap!</a:t>
          </a:r>
        </a:p>
      </dsp:txBody>
      <dsp:txXfrm>
        <a:off x="5628748" y="1357"/>
        <a:ext cx="2275465" cy="1365279"/>
      </dsp:txXfrm>
    </dsp:sp>
    <dsp:sp modelId="{A18F500C-A9AE-E44E-AE63-27A5ED0896CE}">
      <dsp:nvSpPr>
        <dsp:cNvPr id="0" name=""/>
        <dsp:cNvSpPr/>
      </dsp:nvSpPr>
      <dsp:spPr>
        <a:xfrm>
          <a:off x="8131760" y="1357"/>
          <a:ext cx="2275465" cy="1365279"/>
        </a:xfrm>
        <a:prstGeom prst="rect">
          <a:avLst/>
        </a:prstGeom>
        <a:solidFill>
          <a:schemeClr val="accent5">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1pm – 4pm: afternoon session</a:t>
          </a:r>
        </a:p>
      </dsp:txBody>
      <dsp:txXfrm>
        <a:off x="8131760" y="1357"/>
        <a:ext cx="2275465" cy="1365279"/>
      </dsp:txXfrm>
    </dsp:sp>
    <dsp:sp modelId="{FD19E1D1-2C58-9D47-B398-04D85A860B55}">
      <dsp:nvSpPr>
        <dsp:cNvPr id="0" name=""/>
        <dsp:cNvSpPr/>
      </dsp:nvSpPr>
      <dsp:spPr>
        <a:xfrm>
          <a:off x="3125735" y="1594183"/>
          <a:ext cx="2275465" cy="1365279"/>
        </a:xfrm>
        <a:prstGeom prst="rect">
          <a:avLst/>
        </a:prstGeom>
        <a:solidFill>
          <a:schemeClr val="accent6">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Breaks in between</a:t>
          </a:r>
        </a:p>
      </dsp:txBody>
      <dsp:txXfrm>
        <a:off x="3125735" y="1594183"/>
        <a:ext cx="2275465" cy="1365279"/>
      </dsp:txXfrm>
    </dsp:sp>
    <dsp:sp modelId="{3C9AA978-0614-8844-B9B3-40BF8B4A26FC}">
      <dsp:nvSpPr>
        <dsp:cNvPr id="0" name=""/>
        <dsp:cNvSpPr/>
      </dsp:nvSpPr>
      <dsp:spPr>
        <a:xfrm>
          <a:off x="5628748" y="1594183"/>
          <a:ext cx="2275465" cy="1365279"/>
        </a:xfrm>
        <a:prstGeom prst="rect">
          <a:avLst/>
        </a:prstGeom>
        <a:solidFill>
          <a:schemeClr val="accent2">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We have coffee! Feel free to refill your cup as needed ☕️</a:t>
          </a:r>
        </a:p>
      </dsp:txBody>
      <dsp:txXfrm>
        <a:off x="5628748" y="1594183"/>
        <a:ext cx="2275465" cy="1365279"/>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8821CD5-9CE3-AC48-A8D5-794957601F3A}" type="datetimeFigureOut">
              <a:rPr lang="en-US" smtClean="0"/>
              <a:t>8/8/25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E0268F9-D4CC-3846-A808-FBA8BD956B0E}" type="slidenum">
              <a:rPr lang="en-US" smtClean="0"/>
              <a:t>‹#›</a:t>
            </a:fld>
            <a:endParaRPr lang="en-US"/>
          </a:p>
        </p:txBody>
      </p:sp>
    </p:spTree>
    <p:extLst>
      <p:ext uri="{BB962C8B-B14F-4D97-AF65-F5344CB8AC3E}">
        <p14:creationId xmlns:p14="http://schemas.microsoft.com/office/powerpoint/2010/main" val="13764642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0268F9-D4CC-3846-A808-FBA8BD956B0E}" type="slidenum">
              <a:rPr lang="en-US" smtClean="0"/>
              <a:t>1</a:t>
            </a:fld>
            <a:endParaRPr lang="en-US"/>
          </a:p>
        </p:txBody>
      </p:sp>
    </p:spTree>
    <p:extLst>
      <p:ext uri="{BB962C8B-B14F-4D97-AF65-F5344CB8AC3E}">
        <p14:creationId xmlns:p14="http://schemas.microsoft.com/office/powerpoint/2010/main" val="32816459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9"/>
        <p:cNvGrpSpPr/>
        <p:nvPr/>
      </p:nvGrpSpPr>
      <p:grpSpPr>
        <a:xfrm>
          <a:off x="0" y="0"/>
          <a:ext cx="0" cy="0"/>
          <a:chOff x="0" y="0"/>
          <a:chExt cx="0" cy="0"/>
        </a:xfrm>
      </p:grpSpPr>
      <p:sp>
        <p:nvSpPr>
          <p:cNvPr id="1690" name="Google Shape;1690;g5bfac37669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1" name="Google Shape;1691;g5bfac37669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751427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9"/>
        <p:cNvGrpSpPr/>
        <p:nvPr/>
      </p:nvGrpSpPr>
      <p:grpSpPr>
        <a:xfrm>
          <a:off x="0" y="0"/>
          <a:ext cx="0" cy="0"/>
          <a:chOff x="0" y="0"/>
          <a:chExt cx="0" cy="0"/>
        </a:xfrm>
      </p:grpSpPr>
      <p:sp>
        <p:nvSpPr>
          <p:cNvPr id="1690" name="Google Shape;1690;g5bfac37669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1" name="Google Shape;1691;g5bfac37669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042650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9"/>
        <p:cNvGrpSpPr/>
        <p:nvPr/>
      </p:nvGrpSpPr>
      <p:grpSpPr>
        <a:xfrm>
          <a:off x="0" y="0"/>
          <a:ext cx="0" cy="0"/>
          <a:chOff x="0" y="0"/>
          <a:chExt cx="0" cy="0"/>
        </a:xfrm>
      </p:grpSpPr>
      <p:sp>
        <p:nvSpPr>
          <p:cNvPr id="1690" name="Google Shape;1690;g5bfac37669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1" name="Google Shape;1691;g5bfac37669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860237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9"/>
        <p:cNvGrpSpPr/>
        <p:nvPr/>
      </p:nvGrpSpPr>
      <p:grpSpPr>
        <a:xfrm>
          <a:off x="0" y="0"/>
          <a:ext cx="0" cy="0"/>
          <a:chOff x="0" y="0"/>
          <a:chExt cx="0" cy="0"/>
        </a:xfrm>
      </p:grpSpPr>
      <p:sp>
        <p:nvSpPr>
          <p:cNvPr id="1690" name="Google Shape;1690;g5bfac37669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1" name="Google Shape;1691;g5bfac37669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895836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9"/>
        <p:cNvGrpSpPr/>
        <p:nvPr/>
      </p:nvGrpSpPr>
      <p:grpSpPr>
        <a:xfrm>
          <a:off x="0" y="0"/>
          <a:ext cx="0" cy="0"/>
          <a:chOff x="0" y="0"/>
          <a:chExt cx="0" cy="0"/>
        </a:xfrm>
      </p:grpSpPr>
      <p:sp>
        <p:nvSpPr>
          <p:cNvPr id="1690" name="Google Shape;1690;g5bfac37669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1" name="Google Shape;1691;g5bfac37669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96729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9"/>
        <p:cNvGrpSpPr/>
        <p:nvPr/>
      </p:nvGrpSpPr>
      <p:grpSpPr>
        <a:xfrm>
          <a:off x="0" y="0"/>
          <a:ext cx="0" cy="0"/>
          <a:chOff x="0" y="0"/>
          <a:chExt cx="0" cy="0"/>
        </a:xfrm>
      </p:grpSpPr>
      <p:sp>
        <p:nvSpPr>
          <p:cNvPr id="1690" name="Google Shape;1690;g5bfac37669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1" name="Google Shape;1691;g5bfac37669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228466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5"/>
        <p:cNvGrpSpPr/>
        <p:nvPr/>
      </p:nvGrpSpPr>
      <p:grpSpPr>
        <a:xfrm>
          <a:off x="0" y="0"/>
          <a:ext cx="0" cy="0"/>
          <a:chOff x="0" y="0"/>
          <a:chExt cx="0" cy="0"/>
        </a:xfrm>
      </p:grpSpPr>
      <p:sp>
        <p:nvSpPr>
          <p:cNvPr id="1726" name="Google Shape;1726;g5bfac37669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7" name="Google Shape;1727;g5bfac37669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710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5"/>
        <p:cNvGrpSpPr/>
        <p:nvPr/>
      </p:nvGrpSpPr>
      <p:grpSpPr>
        <a:xfrm>
          <a:off x="0" y="0"/>
          <a:ext cx="0" cy="0"/>
          <a:chOff x="0" y="0"/>
          <a:chExt cx="0" cy="0"/>
        </a:xfrm>
      </p:grpSpPr>
      <p:sp>
        <p:nvSpPr>
          <p:cNvPr id="1726" name="Google Shape;1726;g5bfac37669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7" name="Google Shape;1727;g5bfac37669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562532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9"/>
        <p:cNvGrpSpPr/>
        <p:nvPr/>
      </p:nvGrpSpPr>
      <p:grpSpPr>
        <a:xfrm>
          <a:off x="0" y="0"/>
          <a:ext cx="0" cy="0"/>
          <a:chOff x="0" y="0"/>
          <a:chExt cx="0" cy="0"/>
        </a:xfrm>
      </p:grpSpPr>
      <p:sp>
        <p:nvSpPr>
          <p:cNvPr id="1690" name="Google Shape;1690;g5bfac37669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1" name="Google Shape;1691;g5bfac37669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385810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9"/>
        <p:cNvGrpSpPr/>
        <p:nvPr/>
      </p:nvGrpSpPr>
      <p:grpSpPr>
        <a:xfrm>
          <a:off x="0" y="0"/>
          <a:ext cx="0" cy="0"/>
          <a:chOff x="0" y="0"/>
          <a:chExt cx="0" cy="0"/>
        </a:xfrm>
      </p:grpSpPr>
      <p:sp>
        <p:nvSpPr>
          <p:cNvPr id="1690" name="Google Shape;1690;g5bfac37669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1" name="Google Shape;1691;g5bfac37669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204293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0268F9-D4CC-3846-A808-FBA8BD956B0E}" type="slidenum">
              <a:rPr lang="en-US" smtClean="0"/>
              <a:t>2</a:t>
            </a:fld>
            <a:endParaRPr lang="en-US"/>
          </a:p>
        </p:txBody>
      </p:sp>
    </p:spTree>
    <p:extLst>
      <p:ext uri="{BB962C8B-B14F-4D97-AF65-F5344CB8AC3E}">
        <p14:creationId xmlns:p14="http://schemas.microsoft.com/office/powerpoint/2010/main" val="41819089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9"/>
        <p:cNvGrpSpPr/>
        <p:nvPr/>
      </p:nvGrpSpPr>
      <p:grpSpPr>
        <a:xfrm>
          <a:off x="0" y="0"/>
          <a:ext cx="0" cy="0"/>
          <a:chOff x="0" y="0"/>
          <a:chExt cx="0" cy="0"/>
        </a:xfrm>
      </p:grpSpPr>
      <p:sp>
        <p:nvSpPr>
          <p:cNvPr id="1690" name="Google Shape;1690;g5bfac37669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1" name="Google Shape;1691;g5bfac37669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5014338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9"/>
        <p:cNvGrpSpPr/>
        <p:nvPr/>
      </p:nvGrpSpPr>
      <p:grpSpPr>
        <a:xfrm>
          <a:off x="0" y="0"/>
          <a:ext cx="0" cy="0"/>
          <a:chOff x="0" y="0"/>
          <a:chExt cx="0" cy="0"/>
        </a:xfrm>
      </p:grpSpPr>
      <p:sp>
        <p:nvSpPr>
          <p:cNvPr id="1690" name="Google Shape;1690;g5bfac37669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1" name="Google Shape;1691;g5bfac37669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03573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9"/>
        <p:cNvGrpSpPr/>
        <p:nvPr/>
      </p:nvGrpSpPr>
      <p:grpSpPr>
        <a:xfrm>
          <a:off x="0" y="0"/>
          <a:ext cx="0" cy="0"/>
          <a:chOff x="0" y="0"/>
          <a:chExt cx="0" cy="0"/>
        </a:xfrm>
      </p:grpSpPr>
      <p:sp>
        <p:nvSpPr>
          <p:cNvPr id="1690" name="Google Shape;1690;g5bfac37669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1" name="Google Shape;1691;g5bfac37669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217539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9"/>
        <p:cNvGrpSpPr/>
        <p:nvPr/>
      </p:nvGrpSpPr>
      <p:grpSpPr>
        <a:xfrm>
          <a:off x="0" y="0"/>
          <a:ext cx="0" cy="0"/>
          <a:chOff x="0" y="0"/>
          <a:chExt cx="0" cy="0"/>
        </a:xfrm>
      </p:grpSpPr>
      <p:sp>
        <p:nvSpPr>
          <p:cNvPr id="1690" name="Google Shape;1690;g5bfac37669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1" name="Google Shape;1691;g5bfac37669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363187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9"/>
        <p:cNvGrpSpPr/>
        <p:nvPr/>
      </p:nvGrpSpPr>
      <p:grpSpPr>
        <a:xfrm>
          <a:off x="0" y="0"/>
          <a:ext cx="0" cy="0"/>
          <a:chOff x="0" y="0"/>
          <a:chExt cx="0" cy="0"/>
        </a:xfrm>
      </p:grpSpPr>
      <p:sp>
        <p:nvSpPr>
          <p:cNvPr id="1690" name="Google Shape;1690;g5bfac37669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1" name="Google Shape;1691;g5bfac37669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619711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9"/>
        <p:cNvGrpSpPr/>
        <p:nvPr/>
      </p:nvGrpSpPr>
      <p:grpSpPr>
        <a:xfrm>
          <a:off x="0" y="0"/>
          <a:ext cx="0" cy="0"/>
          <a:chOff x="0" y="0"/>
          <a:chExt cx="0" cy="0"/>
        </a:xfrm>
      </p:grpSpPr>
      <p:sp>
        <p:nvSpPr>
          <p:cNvPr id="1690" name="Google Shape;1690;g5bfac37669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1" name="Google Shape;1691;g5bfac37669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1350046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9"/>
        <p:cNvGrpSpPr/>
        <p:nvPr/>
      </p:nvGrpSpPr>
      <p:grpSpPr>
        <a:xfrm>
          <a:off x="0" y="0"/>
          <a:ext cx="0" cy="0"/>
          <a:chOff x="0" y="0"/>
          <a:chExt cx="0" cy="0"/>
        </a:xfrm>
      </p:grpSpPr>
      <p:sp>
        <p:nvSpPr>
          <p:cNvPr id="1690" name="Google Shape;1690;g5bfac37669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1" name="Google Shape;1691;g5bfac37669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3692108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9"/>
        <p:cNvGrpSpPr/>
        <p:nvPr/>
      </p:nvGrpSpPr>
      <p:grpSpPr>
        <a:xfrm>
          <a:off x="0" y="0"/>
          <a:ext cx="0" cy="0"/>
          <a:chOff x="0" y="0"/>
          <a:chExt cx="0" cy="0"/>
        </a:xfrm>
      </p:grpSpPr>
      <p:sp>
        <p:nvSpPr>
          <p:cNvPr id="1690" name="Google Shape;1690;g5bfac37669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1" name="Google Shape;1691;g5bfac37669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0007751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9"/>
        <p:cNvGrpSpPr/>
        <p:nvPr/>
      </p:nvGrpSpPr>
      <p:grpSpPr>
        <a:xfrm>
          <a:off x="0" y="0"/>
          <a:ext cx="0" cy="0"/>
          <a:chOff x="0" y="0"/>
          <a:chExt cx="0" cy="0"/>
        </a:xfrm>
      </p:grpSpPr>
      <p:sp>
        <p:nvSpPr>
          <p:cNvPr id="1690" name="Google Shape;1690;g5bfac37669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1" name="Google Shape;1691;g5bfac37669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0274980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9"/>
        <p:cNvGrpSpPr/>
        <p:nvPr/>
      </p:nvGrpSpPr>
      <p:grpSpPr>
        <a:xfrm>
          <a:off x="0" y="0"/>
          <a:ext cx="0" cy="0"/>
          <a:chOff x="0" y="0"/>
          <a:chExt cx="0" cy="0"/>
        </a:xfrm>
      </p:grpSpPr>
      <p:sp>
        <p:nvSpPr>
          <p:cNvPr id="1690" name="Google Shape;1690;g5bfac37669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1" name="Google Shape;1691;g5bfac37669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935202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0268F9-D4CC-3846-A808-FBA8BD956B0E}" type="slidenum">
              <a:rPr lang="en-US" smtClean="0"/>
              <a:t>7</a:t>
            </a:fld>
            <a:endParaRPr lang="en-US"/>
          </a:p>
        </p:txBody>
      </p:sp>
    </p:spTree>
    <p:extLst>
      <p:ext uri="{BB962C8B-B14F-4D97-AF65-F5344CB8AC3E}">
        <p14:creationId xmlns:p14="http://schemas.microsoft.com/office/powerpoint/2010/main" val="94284671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9"/>
        <p:cNvGrpSpPr/>
        <p:nvPr/>
      </p:nvGrpSpPr>
      <p:grpSpPr>
        <a:xfrm>
          <a:off x="0" y="0"/>
          <a:ext cx="0" cy="0"/>
          <a:chOff x="0" y="0"/>
          <a:chExt cx="0" cy="0"/>
        </a:xfrm>
      </p:grpSpPr>
      <p:sp>
        <p:nvSpPr>
          <p:cNvPr id="1690" name="Google Shape;1690;g5bfac37669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1" name="Google Shape;1691;g5bfac37669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6255972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9"/>
        <p:cNvGrpSpPr/>
        <p:nvPr/>
      </p:nvGrpSpPr>
      <p:grpSpPr>
        <a:xfrm>
          <a:off x="0" y="0"/>
          <a:ext cx="0" cy="0"/>
          <a:chOff x="0" y="0"/>
          <a:chExt cx="0" cy="0"/>
        </a:xfrm>
      </p:grpSpPr>
      <p:sp>
        <p:nvSpPr>
          <p:cNvPr id="1690" name="Google Shape;1690;g5bfac37669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1" name="Google Shape;1691;g5bfac37669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343917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9"/>
        <p:cNvGrpSpPr/>
        <p:nvPr/>
      </p:nvGrpSpPr>
      <p:grpSpPr>
        <a:xfrm>
          <a:off x="0" y="0"/>
          <a:ext cx="0" cy="0"/>
          <a:chOff x="0" y="0"/>
          <a:chExt cx="0" cy="0"/>
        </a:xfrm>
      </p:grpSpPr>
      <p:sp>
        <p:nvSpPr>
          <p:cNvPr id="1690" name="Google Shape;1690;g5bfac37669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1" name="Google Shape;1691;g5bfac37669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2732369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9"/>
        <p:cNvGrpSpPr/>
        <p:nvPr/>
      </p:nvGrpSpPr>
      <p:grpSpPr>
        <a:xfrm>
          <a:off x="0" y="0"/>
          <a:ext cx="0" cy="0"/>
          <a:chOff x="0" y="0"/>
          <a:chExt cx="0" cy="0"/>
        </a:xfrm>
      </p:grpSpPr>
      <p:sp>
        <p:nvSpPr>
          <p:cNvPr id="1690" name="Google Shape;1690;g5bfac37669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1" name="Google Shape;1691;g5bfac37669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2285797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5b1839f1a1_0_1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 name="Google Shape;336;g5b1839f1a1_0_1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8081148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5b1839f1a1_0_1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 name="Google Shape;336;g5b1839f1a1_0_1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991766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5b1839f1a1_0_1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 name="Google Shape;336;g5b1839f1a1_0_1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3191471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5b1839f1a1_0_1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 name="Google Shape;336;g5b1839f1a1_0_1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7398543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5b1839f1a1_0_1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 name="Google Shape;336;g5b1839f1a1_0_1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5854427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5b1839f1a1_0_1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 name="Google Shape;336;g5b1839f1a1_0_1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64205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0268F9-D4CC-3846-A808-FBA8BD956B0E}" type="slidenum">
              <a:rPr lang="en-US" smtClean="0"/>
              <a:t>8</a:t>
            </a:fld>
            <a:endParaRPr lang="en-US"/>
          </a:p>
        </p:txBody>
      </p:sp>
    </p:spTree>
    <p:extLst>
      <p:ext uri="{BB962C8B-B14F-4D97-AF65-F5344CB8AC3E}">
        <p14:creationId xmlns:p14="http://schemas.microsoft.com/office/powerpoint/2010/main" val="287753342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5b1839f1a1_0_1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 name="Google Shape;336;g5b1839f1a1_0_1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3972193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5b1839f1a1_0_1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 name="Google Shape;336;g5b1839f1a1_0_1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43004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Google Shape;455;g5b1839f1a1_0_14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6" name="Google Shape;456;g5b1839f1a1_0_14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g5b1839f1a1_0_17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3" name="Google Shape;463;g5b1839f1a1_0_17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Google Shape;469;g5b1839f1a1_0_11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0" name="Google Shape;470;g5b1839f1a1_0_1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9"/>
        <p:cNvGrpSpPr/>
        <p:nvPr/>
      </p:nvGrpSpPr>
      <p:grpSpPr>
        <a:xfrm>
          <a:off x="0" y="0"/>
          <a:ext cx="0" cy="0"/>
          <a:chOff x="0" y="0"/>
          <a:chExt cx="0" cy="0"/>
        </a:xfrm>
      </p:grpSpPr>
      <p:sp>
        <p:nvSpPr>
          <p:cNvPr id="530" name="Google Shape;530;g5b1839f1a1_0_16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1" name="Google Shape;531;g5b1839f1a1_0_16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g5b1839f1a1_0_17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2" name="Google Shape;592;g5b1839f1a1_0_17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6998413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Google Shape;597;g5b1839f1a1_0_10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8" name="Google Shape;598;g5b1839f1a1_0_10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7"/>
        <p:cNvGrpSpPr/>
        <p:nvPr/>
      </p:nvGrpSpPr>
      <p:grpSpPr>
        <a:xfrm>
          <a:off x="0" y="0"/>
          <a:ext cx="0" cy="0"/>
          <a:chOff x="0" y="0"/>
          <a:chExt cx="0" cy="0"/>
        </a:xfrm>
      </p:grpSpPr>
      <p:sp>
        <p:nvSpPr>
          <p:cNvPr id="658" name="Google Shape;658;g5b1839f1a1_0_15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9" name="Google Shape;659;g5b1839f1a1_0_15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2"/>
              </a:buClr>
              <a:buSzPts val="1100"/>
              <a:buFont typeface="Arial"/>
              <a:buNone/>
            </a:pPr>
            <a:r>
              <a:rPr lang="en" sz="1800">
                <a:solidFill>
                  <a:srgbClr val="FF0000"/>
                </a:solidFill>
                <a:latin typeface="Roboto Mono"/>
                <a:ea typeface="Roboto Mono"/>
                <a:cs typeface="Roboto Mono"/>
                <a:sym typeface="Roboto Mono"/>
              </a:rPr>
              <a:t>Documents/my_project/data.csv</a:t>
            </a:r>
            <a:endParaRPr sz="1800">
              <a:solidFill>
                <a:srgbClr val="FF0000"/>
              </a:solidFill>
              <a:latin typeface="Roboto Mono"/>
              <a:ea typeface="Roboto Mono"/>
              <a:cs typeface="Roboto Mono"/>
              <a:sym typeface="Roboto Mono"/>
            </a:endParaRPr>
          </a:p>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7"/>
        <p:cNvGrpSpPr/>
        <p:nvPr/>
      </p:nvGrpSpPr>
      <p:grpSpPr>
        <a:xfrm>
          <a:off x="0" y="0"/>
          <a:ext cx="0" cy="0"/>
          <a:chOff x="0" y="0"/>
          <a:chExt cx="0" cy="0"/>
        </a:xfrm>
      </p:grpSpPr>
      <p:sp>
        <p:nvSpPr>
          <p:cNvPr id="658" name="Google Shape;658;g5b1839f1a1_0_15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9" name="Google Shape;659;g5b1839f1a1_0_15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2"/>
              </a:buClr>
              <a:buSzPts val="1100"/>
              <a:buFont typeface="Arial"/>
              <a:buNone/>
            </a:pPr>
            <a:r>
              <a:rPr lang="en" sz="1800">
                <a:solidFill>
                  <a:srgbClr val="FF0000"/>
                </a:solidFill>
                <a:latin typeface="Roboto Mono"/>
                <a:ea typeface="Roboto Mono"/>
                <a:cs typeface="Roboto Mono"/>
                <a:sym typeface="Roboto Mono"/>
              </a:rPr>
              <a:t>Documents/my_project/data.csv</a:t>
            </a:r>
            <a:endParaRPr sz="1800">
              <a:solidFill>
                <a:srgbClr val="FF0000"/>
              </a:solidFill>
              <a:latin typeface="Roboto Mono"/>
              <a:ea typeface="Roboto Mono"/>
              <a:cs typeface="Roboto Mono"/>
              <a:sym typeface="Roboto Mono"/>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22047172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E0268F9-D4CC-3846-A808-FBA8BD956B0E}" type="slidenum">
              <a:rPr lang="en-US" smtClean="0"/>
              <a:t>17</a:t>
            </a:fld>
            <a:endParaRPr lang="en-US"/>
          </a:p>
        </p:txBody>
      </p:sp>
    </p:spTree>
    <p:extLst>
      <p:ext uri="{BB962C8B-B14F-4D97-AF65-F5344CB8AC3E}">
        <p14:creationId xmlns:p14="http://schemas.microsoft.com/office/powerpoint/2010/main" val="422029440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7"/>
        <p:cNvGrpSpPr/>
        <p:nvPr/>
      </p:nvGrpSpPr>
      <p:grpSpPr>
        <a:xfrm>
          <a:off x="0" y="0"/>
          <a:ext cx="0" cy="0"/>
          <a:chOff x="0" y="0"/>
          <a:chExt cx="0" cy="0"/>
        </a:xfrm>
      </p:grpSpPr>
      <p:sp>
        <p:nvSpPr>
          <p:cNvPr id="658" name="Google Shape;658;g5b1839f1a1_0_15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9" name="Google Shape;659;g5b1839f1a1_0_15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2"/>
              </a:buClr>
              <a:buSzPts val="1100"/>
              <a:buFont typeface="Arial"/>
              <a:buNone/>
            </a:pPr>
            <a:r>
              <a:rPr lang="en" sz="1800">
                <a:solidFill>
                  <a:srgbClr val="FF0000"/>
                </a:solidFill>
                <a:latin typeface="Roboto Mono"/>
                <a:ea typeface="Roboto Mono"/>
                <a:cs typeface="Roboto Mono"/>
                <a:sym typeface="Roboto Mono"/>
              </a:rPr>
              <a:t>Documents/my_project/data.csv</a:t>
            </a:r>
            <a:endParaRPr sz="1800">
              <a:solidFill>
                <a:srgbClr val="FF0000"/>
              </a:solidFill>
              <a:latin typeface="Roboto Mono"/>
              <a:ea typeface="Roboto Mono"/>
              <a:cs typeface="Roboto Mono"/>
              <a:sym typeface="Roboto Mono"/>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268028455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7"/>
        <p:cNvGrpSpPr/>
        <p:nvPr/>
      </p:nvGrpSpPr>
      <p:grpSpPr>
        <a:xfrm>
          <a:off x="0" y="0"/>
          <a:ext cx="0" cy="0"/>
          <a:chOff x="0" y="0"/>
          <a:chExt cx="0" cy="0"/>
        </a:xfrm>
      </p:grpSpPr>
      <p:sp>
        <p:nvSpPr>
          <p:cNvPr id="658" name="Google Shape;658;g5b1839f1a1_0_15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9" name="Google Shape;659;g5b1839f1a1_0_15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2"/>
              </a:buClr>
              <a:buSzPts val="1100"/>
              <a:buFont typeface="Arial"/>
              <a:buNone/>
            </a:pPr>
            <a:r>
              <a:rPr lang="en" sz="1800">
                <a:solidFill>
                  <a:srgbClr val="FF0000"/>
                </a:solidFill>
                <a:latin typeface="Roboto Mono"/>
                <a:ea typeface="Roboto Mono"/>
                <a:cs typeface="Roboto Mono"/>
                <a:sym typeface="Roboto Mono"/>
              </a:rPr>
              <a:t>Documents/my_project/data.csv</a:t>
            </a:r>
            <a:endParaRPr sz="1800">
              <a:solidFill>
                <a:srgbClr val="FF0000"/>
              </a:solidFill>
              <a:latin typeface="Roboto Mono"/>
              <a:ea typeface="Roboto Mono"/>
              <a:cs typeface="Roboto Mono"/>
              <a:sym typeface="Roboto Mono"/>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343051176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3"/>
        <p:cNvGrpSpPr/>
        <p:nvPr/>
      </p:nvGrpSpPr>
      <p:grpSpPr>
        <a:xfrm>
          <a:off x="0" y="0"/>
          <a:ext cx="0" cy="0"/>
          <a:chOff x="0" y="0"/>
          <a:chExt cx="0" cy="0"/>
        </a:xfrm>
      </p:grpSpPr>
      <p:sp>
        <p:nvSpPr>
          <p:cNvPr id="974" name="Google Shape;974;g5b1839f1a1_0_17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5" name="Google Shape;975;g5b1839f1a1_0_17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2"/>
        <p:cNvGrpSpPr/>
        <p:nvPr/>
      </p:nvGrpSpPr>
      <p:grpSpPr>
        <a:xfrm>
          <a:off x="0" y="0"/>
          <a:ext cx="0" cy="0"/>
          <a:chOff x="0" y="0"/>
          <a:chExt cx="0" cy="0"/>
        </a:xfrm>
      </p:grpSpPr>
      <p:sp>
        <p:nvSpPr>
          <p:cNvPr id="963" name="Google Shape;963;g5b1839f1a1_0_17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4" name="Google Shape;964;g5b1839f1a1_0_17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0268F9-D4CC-3846-A808-FBA8BD956B0E}" type="slidenum">
              <a:rPr lang="en-US" smtClean="0"/>
              <a:t>99</a:t>
            </a:fld>
            <a:endParaRPr lang="en-US"/>
          </a:p>
        </p:txBody>
      </p:sp>
    </p:spTree>
    <p:extLst>
      <p:ext uri="{BB962C8B-B14F-4D97-AF65-F5344CB8AC3E}">
        <p14:creationId xmlns:p14="http://schemas.microsoft.com/office/powerpoint/2010/main" val="169259973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9"/>
        <p:cNvGrpSpPr/>
        <p:nvPr/>
      </p:nvGrpSpPr>
      <p:grpSpPr>
        <a:xfrm>
          <a:off x="0" y="0"/>
          <a:ext cx="0" cy="0"/>
          <a:chOff x="0" y="0"/>
          <a:chExt cx="0" cy="0"/>
        </a:xfrm>
      </p:grpSpPr>
      <p:sp>
        <p:nvSpPr>
          <p:cNvPr id="1060" name="Google Shape;1060;g5b1839f1a1_0_17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1" name="Google Shape;1061;g5b1839f1a1_0_17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5"/>
        <p:cNvGrpSpPr/>
        <p:nvPr/>
      </p:nvGrpSpPr>
      <p:grpSpPr>
        <a:xfrm>
          <a:off x="0" y="0"/>
          <a:ext cx="0" cy="0"/>
          <a:chOff x="0" y="0"/>
          <a:chExt cx="0" cy="0"/>
        </a:xfrm>
      </p:grpSpPr>
      <p:sp>
        <p:nvSpPr>
          <p:cNvPr id="1066" name="Google Shape;1066;g5c2ad8569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7" name="Google Shape;1067;g5c2ad8569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1"/>
        <p:cNvGrpSpPr/>
        <p:nvPr/>
      </p:nvGrpSpPr>
      <p:grpSpPr>
        <a:xfrm>
          <a:off x="0" y="0"/>
          <a:ext cx="0" cy="0"/>
          <a:chOff x="0" y="0"/>
          <a:chExt cx="0" cy="0"/>
        </a:xfrm>
      </p:grpSpPr>
      <p:sp>
        <p:nvSpPr>
          <p:cNvPr id="1072" name="Google Shape;1072;g5ce94629c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3" name="Google Shape;1073;g5ce94629c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3"/>
        <p:cNvGrpSpPr/>
        <p:nvPr/>
      </p:nvGrpSpPr>
      <p:grpSpPr>
        <a:xfrm>
          <a:off x="0" y="0"/>
          <a:ext cx="0" cy="0"/>
          <a:chOff x="0" y="0"/>
          <a:chExt cx="0" cy="0"/>
        </a:xfrm>
      </p:grpSpPr>
      <p:sp>
        <p:nvSpPr>
          <p:cNvPr id="1234" name="Google Shape;1234;g6d1522991120abdd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5" name="Google Shape;1235;g6d1522991120abdd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2694467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0268F9-D4CC-3846-A808-FBA8BD956B0E}" type="slidenum">
              <a:rPr lang="en-US" smtClean="0"/>
              <a:t>113</a:t>
            </a:fld>
            <a:endParaRPr lang="en-US"/>
          </a:p>
        </p:txBody>
      </p:sp>
    </p:spTree>
    <p:extLst>
      <p:ext uri="{BB962C8B-B14F-4D97-AF65-F5344CB8AC3E}">
        <p14:creationId xmlns:p14="http://schemas.microsoft.com/office/powerpoint/2010/main" val="11617787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3"/>
        <p:cNvGrpSpPr/>
        <p:nvPr/>
      </p:nvGrpSpPr>
      <p:grpSpPr>
        <a:xfrm>
          <a:off x="0" y="0"/>
          <a:ext cx="0" cy="0"/>
          <a:chOff x="0" y="0"/>
          <a:chExt cx="0" cy="0"/>
        </a:xfrm>
      </p:grpSpPr>
      <p:sp>
        <p:nvSpPr>
          <p:cNvPr id="1054" name="Google Shape;1054;g5bfac3766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5" name="Google Shape;1055;g5bfac3766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0268F9-D4CC-3846-A808-FBA8BD956B0E}" type="slidenum">
              <a:rPr lang="en-US" smtClean="0"/>
              <a:t>27</a:t>
            </a:fld>
            <a:endParaRPr lang="en-US"/>
          </a:p>
        </p:txBody>
      </p:sp>
    </p:spTree>
    <p:extLst>
      <p:ext uri="{BB962C8B-B14F-4D97-AF65-F5344CB8AC3E}">
        <p14:creationId xmlns:p14="http://schemas.microsoft.com/office/powerpoint/2010/main" val="40844884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DDEA0E-CE19-1059-3E66-905C83A687D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7305BD6-E5B6-016B-1C48-5C1BC58381A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6BEFA28-2BD1-56FC-BB3A-E3787FF4564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5E2F33E-0B25-1420-31ED-82B46465CE33}"/>
              </a:ext>
            </a:extLst>
          </p:cNvPr>
          <p:cNvSpPr>
            <a:spLocks noGrp="1"/>
          </p:cNvSpPr>
          <p:nvPr>
            <p:ph type="sldNum" sz="quarter" idx="5"/>
          </p:nvPr>
        </p:nvSpPr>
        <p:spPr/>
        <p:txBody>
          <a:bodyPr/>
          <a:lstStyle/>
          <a:p>
            <a:fld id="{0E0268F9-D4CC-3846-A808-FBA8BD956B0E}" type="slidenum">
              <a:rPr lang="en-US" smtClean="0"/>
              <a:t>28</a:t>
            </a:fld>
            <a:endParaRPr lang="en-US"/>
          </a:p>
        </p:txBody>
      </p:sp>
    </p:spTree>
    <p:extLst>
      <p:ext uri="{BB962C8B-B14F-4D97-AF65-F5344CB8AC3E}">
        <p14:creationId xmlns:p14="http://schemas.microsoft.com/office/powerpoint/2010/main" val="42188480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9"/>
        <p:cNvGrpSpPr/>
        <p:nvPr/>
      </p:nvGrpSpPr>
      <p:grpSpPr>
        <a:xfrm>
          <a:off x="0" y="0"/>
          <a:ext cx="0" cy="0"/>
          <a:chOff x="0" y="0"/>
          <a:chExt cx="0" cy="0"/>
        </a:xfrm>
      </p:grpSpPr>
      <p:sp>
        <p:nvSpPr>
          <p:cNvPr id="1690" name="Google Shape;1690;g5bfac37669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1" name="Google Shape;1691;g5bfac37669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520254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dirty="0"/>
              <a:t>Click to edit Master title style</a:t>
            </a:r>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0653A2DB-FF3D-F849-83AE-0F1F8B146635}" type="datetimeFigureOut">
              <a:rPr lang="en-US" smtClean="0"/>
              <a:t>8/8/25</a:t>
            </a:fld>
            <a:endParaRPr lang="en-US"/>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86E629C7-1812-B343-806C-DC567D0EBD3C}" type="slidenum">
              <a:rPr lang="en-US" smtClean="0"/>
              <a:t>‹#›</a:t>
            </a:fld>
            <a:endParaRPr lang="en-US"/>
          </a:p>
        </p:txBody>
      </p:sp>
    </p:spTree>
    <p:extLst>
      <p:ext uri="{BB962C8B-B14F-4D97-AF65-F5344CB8AC3E}">
        <p14:creationId xmlns:p14="http://schemas.microsoft.com/office/powerpoint/2010/main" val="42056790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653A2DB-FF3D-F849-83AE-0F1F8B146635}" type="datetimeFigureOut">
              <a:rPr lang="en-US" smtClean="0"/>
              <a:t>8/8/25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E629C7-1812-B343-806C-DC567D0EBD3C}" type="slidenum">
              <a:rPr lang="en-US" smtClean="0"/>
              <a:t>‹#›</a:t>
            </a:fld>
            <a:endParaRPr lang="en-US"/>
          </a:p>
        </p:txBody>
      </p:sp>
    </p:spTree>
    <p:extLst>
      <p:ext uri="{BB962C8B-B14F-4D97-AF65-F5344CB8AC3E}">
        <p14:creationId xmlns:p14="http://schemas.microsoft.com/office/powerpoint/2010/main" val="8926411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0653A2DB-FF3D-F849-83AE-0F1F8B146635}" type="datetimeFigureOut">
              <a:rPr lang="en-US" smtClean="0"/>
              <a:t>8/8/25</a:t>
            </a:fld>
            <a:endParaRPr lang="en-US"/>
          </a:p>
        </p:txBody>
      </p:sp>
      <p:sp>
        <p:nvSpPr>
          <p:cNvPr id="5" name="Footer Placeholder 4"/>
          <p:cNvSpPr>
            <a:spLocks noGrp="1"/>
          </p:cNvSpPr>
          <p:nvPr>
            <p:ph type="ftr" sz="quarter" idx="11"/>
          </p:nvPr>
        </p:nvSpPr>
        <p:spPr>
          <a:xfrm>
            <a:off x="774923" y="5951811"/>
            <a:ext cx="7896279" cy="365125"/>
          </a:xfrm>
        </p:spPr>
        <p:txBody>
          <a:bodyPr/>
          <a:lstStyle/>
          <a:p>
            <a:endParaRPr lang="en-US"/>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86E629C7-1812-B343-806C-DC567D0EBD3C}" type="slidenum">
              <a:rPr lang="en-US" smtClean="0"/>
              <a:t>‹#›</a:t>
            </a:fld>
            <a:endParaRPr lang="en-US"/>
          </a:p>
        </p:txBody>
      </p:sp>
    </p:spTree>
    <p:extLst>
      <p:ext uri="{BB962C8B-B14F-4D97-AF65-F5344CB8AC3E}">
        <p14:creationId xmlns:p14="http://schemas.microsoft.com/office/powerpoint/2010/main" val="356802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8/8/25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60010925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cSld name="1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8/8/25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88579161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8"/>
        <p:cNvGrpSpPr/>
        <p:nvPr/>
      </p:nvGrpSpPr>
      <p:grpSpPr>
        <a:xfrm>
          <a:off x="0" y="0"/>
          <a:ext cx="0" cy="0"/>
          <a:chOff x="0" y="0"/>
          <a:chExt cx="0" cy="0"/>
        </a:xfrm>
      </p:grpSpPr>
      <p:sp>
        <p:nvSpPr>
          <p:cNvPr id="19" name="Google Shape;19;p4"/>
          <p:cNvSpPr txBox="1">
            <a:spLocks noGrp="1"/>
          </p:cNvSpPr>
          <p:nvPr>
            <p:ph type="title"/>
          </p:nvPr>
        </p:nvSpPr>
        <p:spPr>
          <a:xfrm>
            <a:off x="415600" y="593367"/>
            <a:ext cx="11360800" cy="8312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0" name="Google Shape;20;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Autofit/>
          </a:bodyPr>
          <a:lstStyle>
            <a:lvl1pPr marL="609585" lvl="0" indent="-457189">
              <a:spcBef>
                <a:spcPts val="0"/>
              </a:spcBef>
              <a:spcAft>
                <a:spcPts val="0"/>
              </a:spcAft>
              <a:buClr>
                <a:srgbClr val="434343"/>
              </a:buClr>
              <a:buSzPts val="1800"/>
              <a:buChar char="●"/>
              <a:defRPr>
                <a:solidFill>
                  <a:srgbClr val="434343"/>
                </a:solidFill>
              </a:defRPr>
            </a:lvl1pPr>
            <a:lvl2pPr marL="1219170" lvl="1" indent="-423323">
              <a:spcBef>
                <a:spcPts val="2133"/>
              </a:spcBef>
              <a:spcAft>
                <a:spcPts val="0"/>
              </a:spcAft>
              <a:buClr>
                <a:srgbClr val="434343"/>
              </a:buClr>
              <a:buSzPts val="1400"/>
              <a:buChar char="○"/>
              <a:defRPr>
                <a:solidFill>
                  <a:srgbClr val="434343"/>
                </a:solidFill>
              </a:defRPr>
            </a:lvl2pPr>
            <a:lvl3pPr marL="1828754" lvl="2" indent="-423323">
              <a:spcBef>
                <a:spcPts val="2133"/>
              </a:spcBef>
              <a:spcAft>
                <a:spcPts val="0"/>
              </a:spcAft>
              <a:buClr>
                <a:srgbClr val="434343"/>
              </a:buClr>
              <a:buSzPts val="1400"/>
              <a:buChar char="■"/>
              <a:defRPr>
                <a:solidFill>
                  <a:srgbClr val="434343"/>
                </a:solidFill>
              </a:defRPr>
            </a:lvl3pPr>
            <a:lvl4pPr marL="2438339" lvl="3" indent="-423323">
              <a:spcBef>
                <a:spcPts val="2133"/>
              </a:spcBef>
              <a:spcAft>
                <a:spcPts val="0"/>
              </a:spcAft>
              <a:buClr>
                <a:srgbClr val="434343"/>
              </a:buClr>
              <a:buSzPts val="1400"/>
              <a:buChar char="●"/>
              <a:defRPr>
                <a:solidFill>
                  <a:srgbClr val="434343"/>
                </a:solidFill>
              </a:defRPr>
            </a:lvl4pPr>
            <a:lvl5pPr marL="3047924" lvl="4" indent="-423323">
              <a:spcBef>
                <a:spcPts val="2133"/>
              </a:spcBef>
              <a:spcAft>
                <a:spcPts val="0"/>
              </a:spcAft>
              <a:buClr>
                <a:srgbClr val="434343"/>
              </a:buClr>
              <a:buSzPts val="1400"/>
              <a:buChar char="○"/>
              <a:defRPr>
                <a:solidFill>
                  <a:srgbClr val="434343"/>
                </a:solidFill>
              </a:defRPr>
            </a:lvl5pPr>
            <a:lvl6pPr marL="3657509" lvl="5" indent="-423323">
              <a:spcBef>
                <a:spcPts val="2133"/>
              </a:spcBef>
              <a:spcAft>
                <a:spcPts val="0"/>
              </a:spcAft>
              <a:buClr>
                <a:srgbClr val="434343"/>
              </a:buClr>
              <a:buSzPts val="1400"/>
              <a:buChar char="■"/>
              <a:defRPr>
                <a:solidFill>
                  <a:srgbClr val="434343"/>
                </a:solidFill>
              </a:defRPr>
            </a:lvl6pPr>
            <a:lvl7pPr marL="4267093" lvl="6" indent="-423323">
              <a:spcBef>
                <a:spcPts val="2133"/>
              </a:spcBef>
              <a:spcAft>
                <a:spcPts val="0"/>
              </a:spcAft>
              <a:buClr>
                <a:srgbClr val="434343"/>
              </a:buClr>
              <a:buSzPts val="1400"/>
              <a:buChar char="●"/>
              <a:defRPr>
                <a:solidFill>
                  <a:srgbClr val="434343"/>
                </a:solidFill>
              </a:defRPr>
            </a:lvl7pPr>
            <a:lvl8pPr marL="4876678" lvl="7" indent="-423323">
              <a:spcBef>
                <a:spcPts val="2133"/>
              </a:spcBef>
              <a:spcAft>
                <a:spcPts val="0"/>
              </a:spcAft>
              <a:buClr>
                <a:srgbClr val="434343"/>
              </a:buClr>
              <a:buSzPts val="1400"/>
              <a:buChar char="○"/>
              <a:defRPr>
                <a:solidFill>
                  <a:srgbClr val="434343"/>
                </a:solidFill>
              </a:defRPr>
            </a:lvl8pPr>
            <a:lvl9pPr marL="5486263" lvl="8" indent="-423323">
              <a:spcBef>
                <a:spcPts val="2133"/>
              </a:spcBef>
              <a:spcAft>
                <a:spcPts val="2133"/>
              </a:spcAft>
              <a:buClr>
                <a:srgbClr val="434343"/>
              </a:buClr>
              <a:buSzPts val="1400"/>
              <a:buChar char="■"/>
              <a:defRPr>
                <a:solidFill>
                  <a:srgbClr val="434343"/>
                </a:solidFill>
              </a:defRPr>
            </a:lvl9pPr>
          </a:lstStyle>
          <a:p>
            <a:endParaRPr/>
          </a:p>
        </p:txBody>
      </p:sp>
      <p:sp>
        <p:nvSpPr>
          <p:cNvPr id="21" name="Google Shape;21;p4"/>
          <p:cNvSpPr txBox="1">
            <a:spLocks noGrp="1"/>
          </p:cNvSpPr>
          <p:nvPr>
            <p:ph type="sldNum" idx="12"/>
          </p:nvPr>
        </p:nvSpPr>
        <p:spPr>
          <a:xfrm>
            <a:off x="11330665" y="6251679"/>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98624179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ig Points">
  <p:cSld name="Big Points">
    <p:spTree>
      <p:nvGrpSpPr>
        <p:cNvPr id="1" name="Shape 22"/>
        <p:cNvGrpSpPr/>
        <p:nvPr/>
      </p:nvGrpSpPr>
      <p:grpSpPr>
        <a:xfrm>
          <a:off x="0" y="0"/>
          <a:ext cx="0" cy="0"/>
          <a:chOff x="0" y="0"/>
          <a:chExt cx="0" cy="0"/>
        </a:xfrm>
      </p:grpSpPr>
      <p:sp>
        <p:nvSpPr>
          <p:cNvPr id="23" name="Google Shape;23;p5"/>
          <p:cNvSpPr txBox="1">
            <a:spLocks noGrp="1"/>
          </p:cNvSpPr>
          <p:nvPr>
            <p:ph type="title"/>
          </p:nvPr>
        </p:nvSpPr>
        <p:spPr>
          <a:xfrm>
            <a:off x="415600" y="593367"/>
            <a:ext cx="11360800" cy="1254000"/>
          </a:xfrm>
          <a:prstGeom prst="rect">
            <a:avLst/>
          </a:prstGeom>
        </p:spPr>
        <p:txBody>
          <a:bodyPr spcFirstLastPara="1" wrap="square" lIns="91425" tIns="91425" rIns="91425" bIns="91425" anchor="t" anchorCtr="0">
            <a:noAutofit/>
          </a:bodyPr>
          <a:lstStyle>
            <a:lvl1pPr lvl="0">
              <a:spcBef>
                <a:spcPts val="0"/>
              </a:spcBef>
              <a:spcAft>
                <a:spcPts val="0"/>
              </a:spcAft>
              <a:buNone/>
              <a:defRPr sz="6400"/>
            </a:lvl1pPr>
            <a:lvl2pPr lvl="1">
              <a:spcBef>
                <a:spcPts val="0"/>
              </a:spcBef>
              <a:spcAft>
                <a:spcPts val="0"/>
              </a:spcAft>
              <a:buNone/>
              <a:defRPr>
                <a:latin typeface="Source Sans Pro"/>
                <a:ea typeface="Source Sans Pro"/>
                <a:cs typeface="Source Sans Pro"/>
                <a:sym typeface="Source Sans Pro"/>
              </a:defRPr>
            </a:lvl2pPr>
            <a:lvl3pPr lvl="2">
              <a:spcBef>
                <a:spcPts val="0"/>
              </a:spcBef>
              <a:spcAft>
                <a:spcPts val="0"/>
              </a:spcAft>
              <a:buNone/>
              <a:defRPr>
                <a:latin typeface="Source Sans Pro"/>
                <a:ea typeface="Source Sans Pro"/>
                <a:cs typeface="Source Sans Pro"/>
                <a:sym typeface="Source Sans Pro"/>
              </a:defRPr>
            </a:lvl3pPr>
            <a:lvl4pPr lvl="3">
              <a:spcBef>
                <a:spcPts val="0"/>
              </a:spcBef>
              <a:spcAft>
                <a:spcPts val="0"/>
              </a:spcAft>
              <a:buNone/>
              <a:defRPr>
                <a:latin typeface="Source Sans Pro"/>
                <a:ea typeface="Source Sans Pro"/>
                <a:cs typeface="Source Sans Pro"/>
                <a:sym typeface="Source Sans Pro"/>
              </a:defRPr>
            </a:lvl4pPr>
            <a:lvl5pPr lvl="4">
              <a:spcBef>
                <a:spcPts val="0"/>
              </a:spcBef>
              <a:spcAft>
                <a:spcPts val="0"/>
              </a:spcAft>
              <a:buNone/>
              <a:defRPr>
                <a:latin typeface="Source Sans Pro"/>
                <a:ea typeface="Source Sans Pro"/>
                <a:cs typeface="Source Sans Pro"/>
                <a:sym typeface="Source Sans Pro"/>
              </a:defRPr>
            </a:lvl5pPr>
            <a:lvl6pPr lvl="5">
              <a:spcBef>
                <a:spcPts val="0"/>
              </a:spcBef>
              <a:spcAft>
                <a:spcPts val="0"/>
              </a:spcAft>
              <a:buNone/>
              <a:defRPr>
                <a:latin typeface="Source Sans Pro"/>
                <a:ea typeface="Source Sans Pro"/>
                <a:cs typeface="Source Sans Pro"/>
                <a:sym typeface="Source Sans Pro"/>
              </a:defRPr>
            </a:lvl6pPr>
            <a:lvl7pPr lvl="6">
              <a:spcBef>
                <a:spcPts val="0"/>
              </a:spcBef>
              <a:spcAft>
                <a:spcPts val="0"/>
              </a:spcAft>
              <a:buNone/>
              <a:defRPr>
                <a:latin typeface="Source Sans Pro"/>
                <a:ea typeface="Source Sans Pro"/>
                <a:cs typeface="Source Sans Pro"/>
                <a:sym typeface="Source Sans Pro"/>
              </a:defRPr>
            </a:lvl7pPr>
            <a:lvl8pPr lvl="7">
              <a:spcBef>
                <a:spcPts val="0"/>
              </a:spcBef>
              <a:spcAft>
                <a:spcPts val="0"/>
              </a:spcAft>
              <a:buNone/>
              <a:defRPr>
                <a:latin typeface="Source Sans Pro"/>
                <a:ea typeface="Source Sans Pro"/>
                <a:cs typeface="Source Sans Pro"/>
                <a:sym typeface="Source Sans Pro"/>
              </a:defRPr>
            </a:lvl8pPr>
            <a:lvl9pPr lvl="8">
              <a:spcBef>
                <a:spcPts val="0"/>
              </a:spcBef>
              <a:spcAft>
                <a:spcPts val="0"/>
              </a:spcAft>
              <a:buNone/>
              <a:defRPr>
                <a:latin typeface="Source Sans Pro"/>
                <a:ea typeface="Source Sans Pro"/>
                <a:cs typeface="Source Sans Pro"/>
                <a:sym typeface="Source Sans Pro"/>
              </a:defRPr>
            </a:lvl9pPr>
          </a:lstStyle>
          <a:p>
            <a:endParaRPr/>
          </a:p>
        </p:txBody>
      </p:sp>
      <p:sp>
        <p:nvSpPr>
          <p:cNvPr id="24" name="Google Shape;24;p5"/>
          <p:cNvSpPr txBox="1">
            <a:spLocks noGrp="1"/>
          </p:cNvSpPr>
          <p:nvPr>
            <p:ph type="subTitle" idx="1"/>
          </p:nvPr>
        </p:nvSpPr>
        <p:spPr>
          <a:xfrm>
            <a:off x="643900" y="1921167"/>
            <a:ext cx="11132400" cy="4708000"/>
          </a:xfrm>
          <a:prstGeom prst="rect">
            <a:avLst/>
          </a:prstGeom>
        </p:spPr>
        <p:txBody>
          <a:bodyPr spcFirstLastPara="1" wrap="square" lIns="91425" tIns="91425" rIns="91425" bIns="91425" anchor="t" anchorCtr="0">
            <a:noAutofit/>
          </a:bodyPr>
          <a:lstStyle>
            <a:lvl1pPr lvl="0">
              <a:lnSpc>
                <a:spcPct val="114000"/>
              </a:lnSpc>
              <a:spcBef>
                <a:spcPts val="0"/>
              </a:spcBef>
              <a:spcAft>
                <a:spcPts val="0"/>
              </a:spcAft>
              <a:buNone/>
              <a:defRPr sz="3200">
                <a:solidFill>
                  <a:schemeClr val="accent2"/>
                </a:solidFill>
                <a:latin typeface="Roboto Mono"/>
                <a:ea typeface="Roboto Mono"/>
                <a:cs typeface="Roboto Mono"/>
                <a:sym typeface="Roboto Mono"/>
              </a:defRPr>
            </a:lvl1pPr>
            <a:lvl2pPr lvl="1">
              <a:spcBef>
                <a:spcPts val="2667"/>
              </a:spcBef>
              <a:spcAft>
                <a:spcPts val="0"/>
              </a:spcAft>
              <a:buNone/>
              <a:defRPr/>
            </a:lvl2pPr>
            <a:lvl3pPr lvl="2">
              <a:spcBef>
                <a:spcPts val="2133"/>
              </a:spcBef>
              <a:spcAft>
                <a:spcPts val="0"/>
              </a:spcAft>
              <a:buNone/>
              <a:defRPr/>
            </a:lvl3pPr>
            <a:lvl4pPr lvl="3">
              <a:spcBef>
                <a:spcPts val="2133"/>
              </a:spcBef>
              <a:spcAft>
                <a:spcPts val="0"/>
              </a:spcAft>
              <a:buNone/>
              <a:defRPr/>
            </a:lvl4pPr>
            <a:lvl5pPr lvl="4">
              <a:spcBef>
                <a:spcPts val="2133"/>
              </a:spcBef>
              <a:spcAft>
                <a:spcPts val="0"/>
              </a:spcAft>
              <a:buNone/>
              <a:defRPr/>
            </a:lvl5pPr>
            <a:lvl6pPr lvl="5">
              <a:spcBef>
                <a:spcPts val="2133"/>
              </a:spcBef>
              <a:spcAft>
                <a:spcPts val="0"/>
              </a:spcAft>
              <a:buNone/>
              <a:defRPr/>
            </a:lvl6pPr>
            <a:lvl7pPr lvl="6">
              <a:spcBef>
                <a:spcPts val="2133"/>
              </a:spcBef>
              <a:spcAft>
                <a:spcPts val="0"/>
              </a:spcAft>
              <a:buNone/>
              <a:defRPr/>
            </a:lvl7pPr>
            <a:lvl8pPr lvl="7">
              <a:spcBef>
                <a:spcPts val="2133"/>
              </a:spcBef>
              <a:spcAft>
                <a:spcPts val="0"/>
              </a:spcAft>
              <a:buNone/>
              <a:defRPr/>
            </a:lvl8pPr>
            <a:lvl9pPr lvl="8">
              <a:spcBef>
                <a:spcPts val="2133"/>
              </a:spcBef>
              <a:spcAft>
                <a:spcPts val="2133"/>
              </a:spcAft>
              <a:buNone/>
              <a:defRPr/>
            </a:lvl9pPr>
          </a:lstStyle>
          <a:p>
            <a:endParaRPr/>
          </a:p>
        </p:txBody>
      </p:sp>
    </p:spTree>
    <p:extLst>
      <p:ext uri="{BB962C8B-B14F-4D97-AF65-F5344CB8AC3E}">
        <p14:creationId xmlns:p14="http://schemas.microsoft.com/office/powerpoint/2010/main" val="73157984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ode">
  <p:cSld name="Code">
    <p:spTree>
      <p:nvGrpSpPr>
        <p:cNvPr id="1" name="Shape 57"/>
        <p:cNvGrpSpPr/>
        <p:nvPr/>
      </p:nvGrpSpPr>
      <p:grpSpPr>
        <a:xfrm>
          <a:off x="0" y="0"/>
          <a:ext cx="0" cy="0"/>
          <a:chOff x="0" y="0"/>
          <a:chExt cx="0" cy="0"/>
        </a:xfrm>
      </p:grpSpPr>
      <p:sp>
        <p:nvSpPr>
          <p:cNvPr id="58" name="Google Shape;58;p14"/>
          <p:cNvSpPr txBox="1">
            <a:spLocks noGrp="1"/>
          </p:cNvSpPr>
          <p:nvPr>
            <p:ph type="title"/>
          </p:nvPr>
        </p:nvSpPr>
        <p:spPr>
          <a:xfrm>
            <a:off x="415600" y="593367"/>
            <a:ext cx="11360800" cy="831200"/>
          </a:xfrm>
          <a:prstGeom prst="rect">
            <a:avLst/>
          </a:prstGeom>
        </p:spPr>
        <p:txBody>
          <a:bodyPr spcFirstLastPara="1" wrap="square" lIns="91425" tIns="91425" rIns="91425" bIns="91425" anchor="t" anchorCtr="0">
            <a:noAutofit/>
          </a:bodyPr>
          <a:lstStyle>
            <a:lvl1pPr lvl="0">
              <a:spcBef>
                <a:spcPts val="0"/>
              </a:spcBef>
              <a:spcAft>
                <a:spcPts val="0"/>
              </a:spcAft>
              <a:buNone/>
              <a:defRPr/>
            </a:lvl1pPr>
            <a:lvl2pPr lvl="1">
              <a:spcBef>
                <a:spcPts val="0"/>
              </a:spcBef>
              <a:spcAft>
                <a:spcPts val="0"/>
              </a:spcAft>
              <a:buNone/>
              <a:defRPr>
                <a:latin typeface="Source Sans Pro"/>
                <a:ea typeface="Source Sans Pro"/>
                <a:cs typeface="Source Sans Pro"/>
                <a:sym typeface="Source Sans Pro"/>
              </a:defRPr>
            </a:lvl2pPr>
            <a:lvl3pPr lvl="2">
              <a:spcBef>
                <a:spcPts val="0"/>
              </a:spcBef>
              <a:spcAft>
                <a:spcPts val="0"/>
              </a:spcAft>
              <a:buNone/>
              <a:defRPr>
                <a:latin typeface="Source Sans Pro"/>
                <a:ea typeface="Source Sans Pro"/>
                <a:cs typeface="Source Sans Pro"/>
                <a:sym typeface="Source Sans Pro"/>
              </a:defRPr>
            </a:lvl3pPr>
            <a:lvl4pPr lvl="3">
              <a:spcBef>
                <a:spcPts val="0"/>
              </a:spcBef>
              <a:spcAft>
                <a:spcPts val="0"/>
              </a:spcAft>
              <a:buNone/>
              <a:defRPr>
                <a:latin typeface="Source Sans Pro"/>
                <a:ea typeface="Source Sans Pro"/>
                <a:cs typeface="Source Sans Pro"/>
                <a:sym typeface="Source Sans Pro"/>
              </a:defRPr>
            </a:lvl4pPr>
            <a:lvl5pPr lvl="4">
              <a:spcBef>
                <a:spcPts val="0"/>
              </a:spcBef>
              <a:spcAft>
                <a:spcPts val="0"/>
              </a:spcAft>
              <a:buNone/>
              <a:defRPr>
                <a:latin typeface="Source Sans Pro"/>
                <a:ea typeface="Source Sans Pro"/>
                <a:cs typeface="Source Sans Pro"/>
                <a:sym typeface="Source Sans Pro"/>
              </a:defRPr>
            </a:lvl5pPr>
            <a:lvl6pPr lvl="5">
              <a:spcBef>
                <a:spcPts val="0"/>
              </a:spcBef>
              <a:spcAft>
                <a:spcPts val="0"/>
              </a:spcAft>
              <a:buNone/>
              <a:defRPr>
                <a:latin typeface="Source Sans Pro"/>
                <a:ea typeface="Source Sans Pro"/>
                <a:cs typeface="Source Sans Pro"/>
                <a:sym typeface="Source Sans Pro"/>
              </a:defRPr>
            </a:lvl6pPr>
            <a:lvl7pPr lvl="6">
              <a:spcBef>
                <a:spcPts val="0"/>
              </a:spcBef>
              <a:spcAft>
                <a:spcPts val="0"/>
              </a:spcAft>
              <a:buNone/>
              <a:defRPr>
                <a:latin typeface="Source Sans Pro"/>
                <a:ea typeface="Source Sans Pro"/>
                <a:cs typeface="Source Sans Pro"/>
                <a:sym typeface="Source Sans Pro"/>
              </a:defRPr>
            </a:lvl7pPr>
            <a:lvl8pPr lvl="7">
              <a:spcBef>
                <a:spcPts val="0"/>
              </a:spcBef>
              <a:spcAft>
                <a:spcPts val="0"/>
              </a:spcAft>
              <a:buNone/>
              <a:defRPr>
                <a:latin typeface="Source Sans Pro"/>
                <a:ea typeface="Source Sans Pro"/>
                <a:cs typeface="Source Sans Pro"/>
                <a:sym typeface="Source Sans Pro"/>
              </a:defRPr>
            </a:lvl8pPr>
            <a:lvl9pPr lvl="8">
              <a:spcBef>
                <a:spcPts val="0"/>
              </a:spcBef>
              <a:spcAft>
                <a:spcPts val="0"/>
              </a:spcAft>
              <a:buNone/>
              <a:defRPr>
                <a:latin typeface="Source Sans Pro"/>
                <a:ea typeface="Source Sans Pro"/>
                <a:cs typeface="Source Sans Pro"/>
                <a:sym typeface="Source Sans Pro"/>
              </a:defRPr>
            </a:lvl9pPr>
          </a:lstStyle>
          <a:p>
            <a:endParaRPr/>
          </a:p>
        </p:txBody>
      </p:sp>
      <p:sp>
        <p:nvSpPr>
          <p:cNvPr id="59" name="Google Shape;59;p14"/>
          <p:cNvSpPr txBox="1">
            <a:spLocks noGrp="1"/>
          </p:cNvSpPr>
          <p:nvPr>
            <p:ph type="subTitle" idx="1"/>
          </p:nvPr>
        </p:nvSpPr>
        <p:spPr>
          <a:xfrm>
            <a:off x="622800" y="1593933"/>
            <a:ext cx="11153600" cy="5003600"/>
          </a:xfrm>
          <a:prstGeom prst="rect">
            <a:avLst/>
          </a:prstGeom>
        </p:spPr>
        <p:txBody>
          <a:bodyPr spcFirstLastPara="1" wrap="square" lIns="91425" tIns="91425" rIns="91425" bIns="91425" anchor="t" anchorCtr="0">
            <a:noAutofit/>
          </a:bodyPr>
          <a:lstStyle>
            <a:lvl1pPr lvl="0">
              <a:spcBef>
                <a:spcPts val="0"/>
              </a:spcBef>
              <a:spcAft>
                <a:spcPts val="0"/>
              </a:spcAft>
              <a:buNone/>
              <a:defRPr>
                <a:solidFill>
                  <a:srgbClr val="434343"/>
                </a:solidFill>
                <a:latin typeface="Roboto Mono"/>
                <a:ea typeface="Roboto Mono"/>
                <a:cs typeface="Roboto Mono"/>
                <a:sym typeface="Roboto Mono"/>
              </a:defRPr>
            </a:lvl1pPr>
            <a:lvl2pPr lvl="1">
              <a:spcBef>
                <a:spcPts val="2133"/>
              </a:spcBef>
              <a:spcAft>
                <a:spcPts val="0"/>
              </a:spcAft>
              <a:buNone/>
              <a:defRPr/>
            </a:lvl2pPr>
            <a:lvl3pPr lvl="2">
              <a:spcBef>
                <a:spcPts val="2133"/>
              </a:spcBef>
              <a:spcAft>
                <a:spcPts val="0"/>
              </a:spcAft>
              <a:buNone/>
              <a:defRPr/>
            </a:lvl3pPr>
            <a:lvl4pPr lvl="3">
              <a:spcBef>
                <a:spcPts val="2133"/>
              </a:spcBef>
              <a:spcAft>
                <a:spcPts val="0"/>
              </a:spcAft>
              <a:buNone/>
              <a:defRPr/>
            </a:lvl4pPr>
            <a:lvl5pPr lvl="4">
              <a:spcBef>
                <a:spcPts val="2133"/>
              </a:spcBef>
              <a:spcAft>
                <a:spcPts val="0"/>
              </a:spcAft>
              <a:buNone/>
              <a:defRPr/>
            </a:lvl5pPr>
            <a:lvl6pPr lvl="5">
              <a:spcBef>
                <a:spcPts val="2133"/>
              </a:spcBef>
              <a:spcAft>
                <a:spcPts val="0"/>
              </a:spcAft>
              <a:buNone/>
              <a:defRPr/>
            </a:lvl6pPr>
            <a:lvl7pPr lvl="6">
              <a:spcBef>
                <a:spcPts val="2133"/>
              </a:spcBef>
              <a:spcAft>
                <a:spcPts val="0"/>
              </a:spcAft>
              <a:buNone/>
              <a:defRPr/>
            </a:lvl7pPr>
            <a:lvl8pPr lvl="7">
              <a:spcBef>
                <a:spcPts val="2133"/>
              </a:spcBef>
              <a:spcAft>
                <a:spcPts val="0"/>
              </a:spcAft>
              <a:buNone/>
              <a:defRPr/>
            </a:lvl8pPr>
            <a:lvl9pPr lvl="8">
              <a:spcBef>
                <a:spcPts val="2133"/>
              </a:spcBef>
              <a:spcAft>
                <a:spcPts val="2133"/>
              </a:spcAft>
              <a:buNone/>
              <a:defRPr/>
            </a:lvl9pPr>
          </a:lstStyle>
          <a:p>
            <a:endParaRPr/>
          </a:p>
        </p:txBody>
      </p:sp>
    </p:spTree>
    <p:extLst>
      <p:ext uri="{BB962C8B-B14F-4D97-AF65-F5344CB8AC3E}">
        <p14:creationId xmlns:p14="http://schemas.microsoft.com/office/powerpoint/2010/main" val="8658124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p:cNvSpPr>
            <a:spLocks noGrp="1"/>
          </p:cNvSpPr>
          <p:nvPr>
            <p:ph idx="1"/>
          </p:nvPr>
        </p:nvSpPr>
        <p:spPr>
          <a:xfrm>
            <a:off x="581192" y="2180496"/>
            <a:ext cx="11029615" cy="3678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740732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0653A2DB-FF3D-F849-83AE-0F1F8B146635}" type="datetimeFigureOut">
              <a:rPr lang="en-US" smtClean="0"/>
              <a:t>8/8/25</a:t>
            </a:fld>
            <a:endParaRPr lang="en-US"/>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86E629C7-1812-B343-806C-DC567D0EBD3C}" type="slidenum">
              <a:rPr lang="en-US" smtClean="0"/>
              <a:t>‹#›</a:t>
            </a:fld>
            <a:endParaRPr lang="en-US"/>
          </a:p>
        </p:txBody>
      </p:sp>
    </p:spTree>
    <p:extLst>
      <p:ext uri="{BB962C8B-B14F-4D97-AF65-F5344CB8AC3E}">
        <p14:creationId xmlns:p14="http://schemas.microsoft.com/office/powerpoint/2010/main" val="20989260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653A2DB-FF3D-F849-83AE-0F1F8B146635}" type="datetimeFigureOut">
              <a:rPr lang="en-US" smtClean="0"/>
              <a:t>8/8/25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6E629C7-1812-B343-806C-DC567D0EBD3C}" type="slidenum">
              <a:rPr lang="en-US" smtClean="0"/>
              <a:t>‹#›</a:t>
            </a:fld>
            <a:endParaRPr lang="en-US"/>
          </a:p>
        </p:txBody>
      </p:sp>
    </p:spTree>
    <p:extLst>
      <p:ext uri="{BB962C8B-B14F-4D97-AF65-F5344CB8AC3E}">
        <p14:creationId xmlns:p14="http://schemas.microsoft.com/office/powerpoint/2010/main" val="1647110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653A2DB-FF3D-F849-83AE-0F1F8B146635}" type="datetimeFigureOut">
              <a:rPr lang="en-US" smtClean="0"/>
              <a:t>8/8/25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6E629C7-1812-B343-806C-DC567D0EBD3C}" type="slidenum">
              <a:rPr lang="en-US" smtClean="0"/>
              <a:t>‹#›</a:t>
            </a:fld>
            <a:endParaRPr lang="en-US"/>
          </a:p>
        </p:txBody>
      </p:sp>
    </p:spTree>
    <p:extLst>
      <p:ext uri="{BB962C8B-B14F-4D97-AF65-F5344CB8AC3E}">
        <p14:creationId xmlns:p14="http://schemas.microsoft.com/office/powerpoint/2010/main" val="3306321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653A2DB-FF3D-F849-83AE-0F1F8B146635}" type="datetimeFigureOut">
              <a:rPr lang="en-US" smtClean="0"/>
              <a:t>8/8/25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6E629C7-1812-B343-806C-DC567D0EBD3C}" type="slidenum">
              <a:rPr lang="en-US" smtClean="0"/>
              <a:t>‹#›</a:t>
            </a:fld>
            <a:endParaRPr lang="en-US"/>
          </a:p>
        </p:txBody>
      </p:sp>
    </p:spTree>
    <p:extLst>
      <p:ext uri="{BB962C8B-B14F-4D97-AF65-F5344CB8AC3E}">
        <p14:creationId xmlns:p14="http://schemas.microsoft.com/office/powerpoint/2010/main" val="29222020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A67F1D1-027A-C45B-5FB2-2B630BF39D2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253750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0653A2DB-FF3D-F849-83AE-0F1F8B146635}" type="datetimeFigureOut">
              <a:rPr lang="en-US" smtClean="0"/>
              <a:t>8/8/25</a:t>
            </a:fld>
            <a:endParaRPr lang="en-US"/>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86E629C7-1812-B343-806C-DC567D0EBD3C}" type="slidenum">
              <a:rPr lang="en-US" smtClean="0"/>
              <a:t>‹#›</a:t>
            </a:fld>
            <a:endParaRPr lang="en-US"/>
          </a:p>
        </p:txBody>
      </p:sp>
    </p:spTree>
    <p:extLst>
      <p:ext uri="{BB962C8B-B14F-4D97-AF65-F5344CB8AC3E}">
        <p14:creationId xmlns:p14="http://schemas.microsoft.com/office/powerpoint/2010/main" val="10726180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653A2DB-FF3D-F849-83AE-0F1F8B146635}" type="datetimeFigureOut">
              <a:rPr lang="en-US" smtClean="0"/>
              <a:t>8/8/25</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E629C7-1812-B343-806C-DC567D0EBD3C}" type="slidenum">
              <a:rPr lang="en-US" smtClean="0"/>
              <a:t>‹#›</a:t>
            </a:fld>
            <a:endParaRPr lang="en-US"/>
          </a:p>
        </p:txBody>
      </p:sp>
    </p:spTree>
    <p:extLst>
      <p:ext uri="{BB962C8B-B14F-4D97-AF65-F5344CB8AC3E}">
        <p14:creationId xmlns:p14="http://schemas.microsoft.com/office/powerpoint/2010/main" val="28594438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0653A2DB-FF3D-F849-83AE-0F1F8B146635}" type="datetimeFigureOut">
              <a:rPr lang="en-US" smtClean="0"/>
              <a:t>8/8/25</a:t>
            </a:fld>
            <a:endParaRPr lang="en-US"/>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86E629C7-1812-B343-806C-DC567D0EBD3C}" type="slidenum">
              <a:rPr lang="en-US" smtClean="0"/>
              <a:t>‹#›</a:t>
            </a:fld>
            <a:endParaRPr lang="en-US"/>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53417979"/>
      </p:ext>
    </p:extLst>
  </p:cSld>
  <p:clrMap bg1="lt1" tx1="dk1" bg2="lt2" tx2="dk2" accent1="accent1" accent2="accent2" accent3="accent3" accent4="accent4" accent5="accent5" accent6="accent6" hlink="hlink" folHlink="folHlink"/>
  <p:sldLayoutIdLst>
    <p:sldLayoutId id="2147483852" r:id="rId1"/>
    <p:sldLayoutId id="2147483853" r:id="rId2"/>
    <p:sldLayoutId id="2147483854" r:id="rId3"/>
    <p:sldLayoutId id="2147483855" r:id="rId4"/>
    <p:sldLayoutId id="2147483856" r:id="rId5"/>
    <p:sldLayoutId id="2147483857" r:id="rId6"/>
    <p:sldLayoutId id="2147483858" r:id="rId7"/>
    <p:sldLayoutId id="2147483859" r:id="rId8"/>
    <p:sldLayoutId id="2147483860" r:id="rId9"/>
    <p:sldLayoutId id="2147483861" r:id="rId10"/>
    <p:sldLayoutId id="2147483862" r:id="rId11"/>
    <p:sldLayoutId id="2147483863" r:id="rId12"/>
    <p:sldLayoutId id="2147483864" r:id="rId13"/>
    <p:sldLayoutId id="2147483866" r:id="rId14"/>
    <p:sldLayoutId id="2147483867" r:id="rId15"/>
    <p:sldLayoutId id="2147483868" r:id="rId16"/>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8" Type="http://schemas.openxmlformats.org/officeDocument/2006/relationships/hyperlink" Target="https://github.com/nuitrcs/R-fundamentals-august-2025" TargetMode="External"/><Relationship Id="rId13" Type="http://schemas.openxmlformats.org/officeDocument/2006/relationships/image" Target="../media/image6.svg"/><Relationship Id="rId3" Type="http://schemas.openxmlformats.org/officeDocument/2006/relationships/hyperlink" Target="https://sites.northwestern.edu/researchcomputing/resources/r-and-rstudio/" TargetMode="External"/><Relationship Id="rId7" Type="http://schemas.openxmlformats.org/officeDocument/2006/relationships/hyperlink" Target="http://major.io/2014/08/08/use-gist-gem-github-enterprise-github-com" TargetMode="External"/><Relationship Id="rId12" Type="http://schemas.openxmlformats.org/officeDocument/2006/relationships/image" Target="../media/image5.png"/><Relationship Id="rId17" Type="http://schemas.openxmlformats.org/officeDocument/2006/relationships/hyperlink" Target="https://pngimg.com/download/51554" TargetMode="External"/><Relationship Id="rId2" Type="http://schemas.openxmlformats.org/officeDocument/2006/relationships/notesSlide" Target="../notesSlides/notesSlide1.xml"/><Relationship Id="rId16"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2.png"/><Relationship Id="rId11" Type="http://schemas.openxmlformats.org/officeDocument/2006/relationships/image" Target="../media/image4.png"/><Relationship Id="rId5" Type="http://schemas.openxmlformats.org/officeDocument/2006/relationships/hyperlink" Target="https://pngimg.com/download/93941" TargetMode="External"/><Relationship Id="rId15" Type="http://schemas.openxmlformats.org/officeDocument/2006/relationships/hyperlink" Target="http://superawesomevectors.deviantart.com/art/Flat-Coffee-Cup-Icon-690634272" TargetMode="External"/><Relationship Id="rId10" Type="http://schemas.openxmlformats.org/officeDocument/2006/relationships/hyperlink" Target="https://freepngimg.com/png/70298-management-business-icons-consultant-company-social-marketing" TargetMode="External"/><Relationship Id="rId4" Type="http://schemas.openxmlformats.org/officeDocument/2006/relationships/image" Target="../media/image1.png"/><Relationship Id="rId9" Type="http://schemas.openxmlformats.org/officeDocument/2006/relationships/image" Target="../media/image3.png"/><Relationship Id="rId14" Type="http://schemas.openxmlformats.org/officeDocument/2006/relationships/image" Target="../media/image7.jpg"/></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00.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5.xml"/><Relationship Id="rId1" Type="http://schemas.openxmlformats.org/officeDocument/2006/relationships/slideLayout" Target="../slideLayouts/slideLayout15.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5.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5.xml"/></Relationships>
</file>

<file path=ppt/slides/_rels/slide106.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1.svg"/><Relationship Id="rId5" Type="http://schemas.openxmlformats.org/officeDocument/2006/relationships/image" Target="../media/image20.png"/><Relationship Id="rId10" Type="http://schemas.openxmlformats.org/officeDocument/2006/relationships/image" Target="../media/image25.svg"/><Relationship Id="rId4" Type="http://schemas.openxmlformats.org/officeDocument/2006/relationships/image" Target="../media/image19.svg"/><Relationship Id="rId9" Type="http://schemas.openxmlformats.org/officeDocument/2006/relationships/image" Target="../media/image24.png"/></Relationships>
</file>

<file path=ppt/slides/_rels/slide107.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13.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3.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6.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1.svg"/><Relationship Id="rId5" Type="http://schemas.openxmlformats.org/officeDocument/2006/relationships/image" Target="../media/image20.png"/><Relationship Id="rId10" Type="http://schemas.openxmlformats.org/officeDocument/2006/relationships/image" Target="../media/image25.svg"/><Relationship Id="rId4" Type="http://schemas.openxmlformats.org/officeDocument/2006/relationships/image" Target="../media/image19.svg"/><Relationship Id="rId9" Type="http://schemas.openxmlformats.org/officeDocument/2006/relationships/image" Target="../media/image24.png"/></Relationships>
</file>

<file path=ppt/slides/_rels/slide120.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3.xml"/></Relationships>
</file>

<file path=ppt/slides/_rels/slide122.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3.xml"/></Relationships>
</file>

<file path=ppt/slides/_rels/slide12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31.jpeg"/></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2.png"/><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19.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12.svg"/></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43.png"/></Relationships>
</file>

<file path=ppt/slides/_rels/slide2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9.xml"/><Relationship Id="rId1" Type="http://schemas.openxmlformats.org/officeDocument/2006/relationships/slideLayout" Target="../slideLayouts/slideLayout1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2" Type="http://schemas.openxmlformats.org/officeDocument/2006/relationships/hyperlink" Target="http://bit.ly/rcdsconsult" TargetMode="Externa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6.xml"/></Relationships>
</file>

<file path=ppt/slides/_rels/slide44.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19.xml"/><Relationship Id="rId1" Type="http://schemas.openxmlformats.org/officeDocument/2006/relationships/slideLayout" Target="../slideLayouts/slideLayout16.xml"/></Relationships>
</file>

<file path=ppt/slides/_rels/slide45.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20.xml"/><Relationship Id="rId1" Type="http://schemas.openxmlformats.org/officeDocument/2006/relationships/slideLayout" Target="../slideLayouts/slideLayout16.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6.xml"/></Relationships>
</file>

<file path=ppt/slides/_rels/slide4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2.xml"/><Relationship Id="rId1" Type="http://schemas.openxmlformats.org/officeDocument/2006/relationships/slideLayout" Target="../slideLayouts/slideLayout16.xml"/><Relationship Id="rId4" Type="http://schemas.openxmlformats.org/officeDocument/2006/relationships/image" Target="../media/image52.sv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6.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2" Type="http://schemas.openxmlformats.org/officeDocument/2006/relationships/hyperlink" Target="https://www.it.northwestern.edu/departments/it-services-support/research/data-science-statistics-visualization/collaborative-project-support.html" TargetMode="External"/><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6.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6.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6.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6.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6.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6.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6.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hyperlink" Target="https://www.it.northwestern.edu/departments/it-services-support/research/data-science-statistics-visualization/working-groups.html" TargetMode="External"/><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6.xml"/></Relationships>
</file>

<file path=ppt/slides/_rels/slide66.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1.svg"/><Relationship Id="rId5" Type="http://schemas.openxmlformats.org/officeDocument/2006/relationships/image" Target="../media/image20.png"/><Relationship Id="rId10" Type="http://schemas.openxmlformats.org/officeDocument/2006/relationships/image" Target="../media/image25.svg"/><Relationship Id="rId4" Type="http://schemas.openxmlformats.org/officeDocument/2006/relationships/image" Target="../media/image19.svg"/><Relationship Id="rId9" Type="http://schemas.openxmlformats.org/officeDocument/2006/relationships/image" Target="../media/image24.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8.xml"/><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9.xml"/><Relationship Id="rId1" Type="http://schemas.openxmlformats.org/officeDocument/2006/relationships/slideLayout" Target="../slideLayouts/slideLayout13.xml"/><Relationship Id="rId4" Type="http://schemas.openxmlformats.org/officeDocument/2006/relationships/image" Target="../media/image56.png"/></Relationships>
</file>

<file path=ppt/slides/_rels/slide7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0.xml"/><Relationship Id="rId1" Type="http://schemas.openxmlformats.org/officeDocument/2006/relationships/slideLayout" Target="../slideLayouts/slideLayout13.xml"/><Relationship Id="rId4" Type="http://schemas.openxmlformats.org/officeDocument/2006/relationships/image" Target="../media/image56.png"/></Relationships>
</file>

<file path=ppt/slides/_rels/slide7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1.xml"/><Relationship Id="rId1" Type="http://schemas.openxmlformats.org/officeDocument/2006/relationships/slideLayout" Target="../slideLayouts/slideLayout13.xml"/><Relationship Id="rId4" Type="http://schemas.openxmlformats.org/officeDocument/2006/relationships/image" Target="../media/image56.png"/></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4.xml"/></Relationships>
</file>

<file path=ppt/slides/_rels/slide79.xml.rels><?xml version="1.0" encoding="UTF-8" standalone="yes"?>
<Relationships xmlns="http://schemas.openxmlformats.org/package/2006/relationships"><Relationship Id="rId3" Type="http://schemas.microsoft.com/office/2018/10/relationships/comments" Target="../comments/modernComment_121_0.xml"/><Relationship Id="rId2" Type="http://schemas.openxmlformats.org/officeDocument/2006/relationships/notesSlide" Target="../notesSlides/notesSlide43.xml"/><Relationship Id="rId1" Type="http://schemas.openxmlformats.org/officeDocument/2006/relationships/slideLayout" Target="../slideLayouts/slideLayout13.xml"/><Relationship Id="rId4" Type="http://schemas.openxmlformats.org/officeDocument/2006/relationships/image" Target="../media/image57.png"/></Relationships>
</file>

<file path=ppt/slides/_rels/slide8.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image" Target="../media/image14.jpg"/><Relationship Id="rId7" Type="http://schemas.openxmlformats.org/officeDocument/2006/relationships/diagramQuickStyle" Target="../diagrams/quickStyle2.xml"/><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diagramLayout" Target="../diagrams/layout2.xml"/><Relationship Id="rId5" Type="http://schemas.openxmlformats.org/officeDocument/2006/relationships/diagramData" Target="../diagrams/data2.xml"/><Relationship Id="rId4" Type="http://schemas.openxmlformats.org/officeDocument/2006/relationships/hyperlink" Target="https://www.rawpixel.com/search/cartoon%20cat" TargetMode="External"/><Relationship Id="rId9" Type="http://schemas.microsoft.com/office/2007/relationships/diagramDrawing" Target="../diagrams/drawing2.xml"/></Relationships>
</file>

<file path=ppt/slides/_rels/slide8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4.xml"/><Relationship Id="rId1" Type="http://schemas.openxmlformats.org/officeDocument/2006/relationships/slideLayout" Target="../slideLayouts/slideLayout13.xml"/><Relationship Id="rId4" Type="http://schemas.openxmlformats.org/officeDocument/2006/relationships/image" Target="../media/image56.png"/></Relationships>
</file>

<file path=ppt/slides/_rels/slide8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5.xml"/><Relationship Id="rId1" Type="http://schemas.openxmlformats.org/officeDocument/2006/relationships/slideLayout" Target="../slideLayouts/slideLayout13.xml"/><Relationship Id="rId4" Type="http://schemas.openxmlformats.org/officeDocument/2006/relationships/image" Target="../media/image56.png"/></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5.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7.xml"/><Relationship Id="rId1" Type="http://schemas.openxmlformats.org/officeDocument/2006/relationships/slideLayout" Target="../slideLayouts/slideLayout13.xml"/><Relationship Id="rId4" Type="http://schemas.openxmlformats.org/officeDocument/2006/relationships/image" Target="../media/image56.png"/></Relationships>
</file>

<file path=ppt/slides/_rels/slide8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8.xml"/><Relationship Id="rId1" Type="http://schemas.openxmlformats.org/officeDocument/2006/relationships/slideLayout" Target="../slideLayouts/slideLayout13.xml"/><Relationship Id="rId4" Type="http://schemas.openxmlformats.org/officeDocument/2006/relationships/image" Target="../media/image56.png"/></Relationships>
</file>

<file path=ppt/slides/_rels/slide8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9.xml"/><Relationship Id="rId1" Type="http://schemas.openxmlformats.org/officeDocument/2006/relationships/slideLayout" Target="../slideLayouts/slideLayout13.xml"/><Relationship Id="rId4" Type="http://schemas.openxmlformats.org/officeDocument/2006/relationships/image" Target="../media/image56.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0.xml"/><Relationship Id="rId1" Type="http://schemas.openxmlformats.org/officeDocument/2006/relationships/slideLayout" Target="../slideLayouts/slideLayout13.xml"/><Relationship Id="rId4" Type="http://schemas.openxmlformats.org/officeDocument/2006/relationships/image" Target="../media/image56.png"/></Relationships>
</file>

<file path=ppt/slides/_rels/slide8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1.xml"/><Relationship Id="rId1" Type="http://schemas.openxmlformats.org/officeDocument/2006/relationships/slideLayout" Target="../slideLayouts/slideLayout13.xml"/><Relationship Id="rId4" Type="http://schemas.openxmlformats.org/officeDocument/2006/relationships/image" Target="../media/image5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4.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4.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3.xml"/></Relationships>
</file>

<file path=ppt/slides/_rels/slide96.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1.svg"/><Relationship Id="rId5" Type="http://schemas.openxmlformats.org/officeDocument/2006/relationships/image" Target="../media/image20.png"/><Relationship Id="rId10" Type="http://schemas.openxmlformats.org/officeDocument/2006/relationships/image" Target="../media/image25.svg"/><Relationship Id="rId4" Type="http://schemas.openxmlformats.org/officeDocument/2006/relationships/image" Target="../media/image19.svg"/><Relationship Id="rId9" Type="http://schemas.openxmlformats.org/officeDocument/2006/relationships/image" Target="../media/image24.png"/></Relationships>
</file>

<file path=ppt/slides/_rels/slide97.xml.rels><?xml version="1.0" encoding="UTF-8" standalone="yes"?>
<Relationships xmlns="http://schemas.openxmlformats.org/package/2006/relationships"><Relationship Id="rId3" Type="http://schemas.openxmlformats.org/officeDocument/2006/relationships/hyperlink" Target="https://pixabay.com/en/detour-sign-warning-right-arrow-44162/" TargetMode="External"/><Relationship Id="rId2" Type="http://schemas.openxmlformats.org/officeDocument/2006/relationships/image" Target="../media/image59.png"/><Relationship Id="rId1" Type="http://schemas.openxmlformats.org/officeDocument/2006/relationships/slideLayout" Target="../slideLayouts/slideLayout13.xml"/></Relationships>
</file>

<file path=ppt/slides/_rels/slide98.xml.rels><?xml version="1.0" encoding="UTF-8" standalone="yes"?>
<Relationships xmlns="http://schemas.openxmlformats.org/package/2006/relationships"><Relationship Id="rId2" Type="http://schemas.openxmlformats.org/officeDocument/2006/relationships/hyperlink" Target="https://cran.r-project.org/web/packages/" TargetMode="External"/><Relationship Id="rId1" Type="http://schemas.openxmlformats.org/officeDocument/2006/relationships/slideLayout" Target="../slideLayouts/slideLayout13.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A016473C-C969-E704-6FB8-80BA8DA74037}"/>
              </a:ext>
            </a:extLst>
          </p:cNvPr>
          <p:cNvSpPr/>
          <p:nvPr/>
        </p:nvSpPr>
        <p:spPr>
          <a:xfrm>
            <a:off x="0" y="3692963"/>
            <a:ext cx="12192000" cy="3165037"/>
          </a:xfrm>
          <a:prstGeom prst="rect">
            <a:avLst/>
          </a:prstGeom>
          <a:solidFill>
            <a:srgbClr val="FFC000">
              <a:alpha val="21067"/>
            </a:srgbClr>
          </a:solidFill>
          <a:ln>
            <a:no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dirty="0">
              <a:solidFill>
                <a:schemeClr val="tx1"/>
              </a:solidFill>
            </a:endParaRPr>
          </a:p>
        </p:txBody>
      </p:sp>
      <p:sp>
        <p:nvSpPr>
          <p:cNvPr id="2" name="Rectangle 1">
            <a:extLst>
              <a:ext uri="{FF2B5EF4-FFF2-40B4-BE49-F238E27FC236}">
                <a16:creationId xmlns:a16="http://schemas.microsoft.com/office/drawing/2014/main" id="{3104CFA7-23CB-36F0-6B54-6F3FF5144621}"/>
              </a:ext>
            </a:extLst>
          </p:cNvPr>
          <p:cNvSpPr/>
          <p:nvPr/>
        </p:nvSpPr>
        <p:spPr>
          <a:xfrm>
            <a:off x="0" y="12283"/>
            <a:ext cx="12192000" cy="1564012"/>
          </a:xfrm>
          <a:prstGeom prst="rect">
            <a:avLst/>
          </a:prstGeom>
          <a:solidFill>
            <a:schemeClr val="accent2">
              <a:lumMod val="50000"/>
            </a:schemeClr>
          </a:solidFill>
          <a:ln>
            <a:no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dirty="0">
              <a:solidFill>
                <a:srgbClr val="7030A0"/>
              </a:solidFill>
            </a:endParaRPr>
          </a:p>
        </p:txBody>
      </p:sp>
      <p:sp>
        <p:nvSpPr>
          <p:cNvPr id="3" name="Title 1">
            <a:extLst>
              <a:ext uri="{FF2B5EF4-FFF2-40B4-BE49-F238E27FC236}">
                <a16:creationId xmlns:a16="http://schemas.microsoft.com/office/drawing/2014/main" id="{D8ED085E-6B24-CC4B-E40E-98660253C51D}"/>
              </a:ext>
            </a:extLst>
          </p:cNvPr>
          <p:cNvSpPr txBox="1">
            <a:spLocks/>
          </p:cNvSpPr>
          <p:nvPr/>
        </p:nvSpPr>
        <p:spPr>
          <a:xfrm>
            <a:off x="0" y="414743"/>
            <a:ext cx="12192000" cy="816388"/>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000" dirty="0">
                <a:solidFill>
                  <a:schemeClr val="bg1"/>
                </a:solidFill>
                <a:latin typeface="Bookman Old Style" panose="02050604050505020204" pitchFamily="18" charset="0"/>
                <a:cs typeface="Arial" panose="020B0604020202020204" pitchFamily="34" charset="0"/>
              </a:rPr>
              <a:t>R Fundamentals Bootcamp</a:t>
            </a:r>
          </a:p>
        </p:txBody>
      </p:sp>
      <p:sp>
        <p:nvSpPr>
          <p:cNvPr id="4" name="Title 1">
            <a:extLst>
              <a:ext uri="{FF2B5EF4-FFF2-40B4-BE49-F238E27FC236}">
                <a16:creationId xmlns:a16="http://schemas.microsoft.com/office/drawing/2014/main" id="{28D0D5C3-A59F-9836-C07C-AA3A2430FF8D}"/>
              </a:ext>
            </a:extLst>
          </p:cNvPr>
          <p:cNvSpPr txBox="1">
            <a:spLocks/>
          </p:cNvSpPr>
          <p:nvPr/>
        </p:nvSpPr>
        <p:spPr>
          <a:xfrm>
            <a:off x="-100399" y="911766"/>
            <a:ext cx="12192000" cy="652246"/>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sz="3500" dirty="0">
              <a:solidFill>
                <a:schemeClr val="bg1"/>
              </a:solidFill>
              <a:latin typeface="Book Antiqua" panose="02040602050305030304" pitchFamily="18" charset="0"/>
              <a:cs typeface="Arial" panose="020B0604020202020204" pitchFamily="34" charset="0"/>
            </a:endParaRPr>
          </a:p>
        </p:txBody>
      </p:sp>
      <p:sp>
        <p:nvSpPr>
          <p:cNvPr id="7" name="TextBox 6">
            <a:extLst>
              <a:ext uri="{FF2B5EF4-FFF2-40B4-BE49-F238E27FC236}">
                <a16:creationId xmlns:a16="http://schemas.microsoft.com/office/drawing/2014/main" id="{00AE425C-7F88-8E08-FCFA-4A777CD7CA01}"/>
              </a:ext>
            </a:extLst>
          </p:cNvPr>
          <p:cNvSpPr txBox="1"/>
          <p:nvPr/>
        </p:nvSpPr>
        <p:spPr>
          <a:xfrm>
            <a:off x="1382463" y="1868090"/>
            <a:ext cx="7740966" cy="738664"/>
          </a:xfrm>
          <a:prstGeom prst="rect">
            <a:avLst/>
          </a:prstGeom>
          <a:noFill/>
        </p:spPr>
        <p:txBody>
          <a:bodyPr wrap="square" rtlCol="0">
            <a:spAutoFit/>
          </a:bodyPr>
          <a:lstStyle/>
          <a:p>
            <a:r>
              <a:rPr lang="en-US" sz="2000" i="1" dirty="0">
                <a:latin typeface="Franklin Gothic Medium" panose="020B0603020102020204" pitchFamily="34" charset="0"/>
                <a:ea typeface="Calibri"/>
                <a:cs typeface="Arial" panose="020B0604020202020204" pitchFamily="34" charset="0"/>
              </a:rPr>
              <a:t>You should have R &amp; RStudio installed</a:t>
            </a:r>
          </a:p>
          <a:p>
            <a:r>
              <a:rPr lang="en-US" sz="2200" i="1" dirty="0">
                <a:solidFill>
                  <a:srgbClr val="0070C0"/>
                </a:solidFill>
                <a:latin typeface="Arial" panose="020B0604020202020204" pitchFamily="34" charset="0"/>
                <a:ea typeface="Calibri"/>
                <a:cs typeface="Arial" panose="020B0604020202020204" pitchFamily="34" charset="0"/>
              </a:rPr>
              <a:t> </a:t>
            </a:r>
            <a:r>
              <a:rPr lang="en-US" sz="1600" i="1" dirty="0">
                <a:solidFill>
                  <a:srgbClr val="0070C0"/>
                </a:solidFill>
                <a:latin typeface="Arial" panose="020B0604020202020204" pitchFamily="34" charset="0"/>
                <a:ea typeface="Calibri"/>
                <a:cs typeface="Arial" panose="020B0604020202020204" pitchFamily="34" charset="0"/>
                <a:hlinkClick r:id="rId3">
                  <a:extLst>
                    <a:ext uri="{A12FA001-AC4F-418D-AE19-62706E023703}">
                      <ahyp:hlinkClr xmlns:ahyp="http://schemas.microsoft.com/office/drawing/2018/hyperlinkcolor" val="tx"/>
                    </a:ext>
                  </a:extLst>
                </a:hlinkClick>
              </a:rPr>
              <a:t>https://sites.northwestern.edu/researchcomputing/resources/r-and-rstudio/</a:t>
            </a:r>
            <a:endParaRPr lang="en-US" sz="1600" i="1" dirty="0">
              <a:solidFill>
                <a:srgbClr val="0070C0"/>
              </a:solidFill>
              <a:latin typeface="Arial" panose="020B0604020202020204" pitchFamily="34" charset="0"/>
              <a:ea typeface="Calibri"/>
              <a:cs typeface="Arial" panose="020B0604020202020204" pitchFamily="34" charset="0"/>
            </a:endParaRPr>
          </a:p>
        </p:txBody>
      </p:sp>
      <p:pic>
        <p:nvPicPr>
          <p:cNvPr id="8" name="Picture 7" descr="A blue letter r on a black background&#10;&#10;Description automatically generated">
            <a:extLst>
              <a:ext uri="{FF2B5EF4-FFF2-40B4-BE49-F238E27FC236}">
                <a16:creationId xmlns:a16="http://schemas.microsoft.com/office/drawing/2014/main" id="{937C6BFC-2983-EEFA-7FF5-FACAAF2551A9}"/>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725821" y="2025297"/>
            <a:ext cx="515837" cy="456550"/>
          </a:xfrm>
          <a:prstGeom prst="rect">
            <a:avLst/>
          </a:prstGeom>
        </p:spPr>
      </p:pic>
      <p:pic>
        <p:nvPicPr>
          <p:cNvPr id="9" name="Picture 8" descr="A black and white logo&#10;&#10;Description automatically generated">
            <a:extLst>
              <a:ext uri="{FF2B5EF4-FFF2-40B4-BE49-F238E27FC236}">
                <a16:creationId xmlns:a16="http://schemas.microsoft.com/office/drawing/2014/main" id="{CE43DEA7-7CC5-2043-CD26-2FD4DB95975A}"/>
              </a:ext>
            </a:extLst>
          </p:cNvPr>
          <p:cNvPicPr>
            <a:picLocks noChangeAspect="1"/>
          </p:cNvPicPr>
          <p:nvPr/>
        </p:nvPicPr>
        <p:blipFill>
          <a:blip r:embed="rId6">
            <a:extLst>
              <a:ext uri="{837473B0-CC2E-450A-ABE3-18F120FF3D39}">
                <a1611:picAttrSrcUrl xmlns:a1611="http://schemas.microsoft.com/office/drawing/2016/11/main" r:id="rId7"/>
              </a:ext>
            </a:extLst>
          </a:blip>
          <a:stretch>
            <a:fillRect/>
          </a:stretch>
        </p:blipFill>
        <p:spPr>
          <a:xfrm>
            <a:off x="513394" y="2765020"/>
            <a:ext cx="921354" cy="867143"/>
          </a:xfrm>
          <a:prstGeom prst="rect">
            <a:avLst/>
          </a:prstGeom>
        </p:spPr>
      </p:pic>
      <p:sp>
        <p:nvSpPr>
          <p:cNvPr id="10" name="TextBox 9">
            <a:extLst>
              <a:ext uri="{FF2B5EF4-FFF2-40B4-BE49-F238E27FC236}">
                <a16:creationId xmlns:a16="http://schemas.microsoft.com/office/drawing/2014/main" id="{E56211AC-2AF4-BC21-893A-AB3DA88B321E}"/>
              </a:ext>
            </a:extLst>
          </p:cNvPr>
          <p:cNvSpPr txBox="1"/>
          <p:nvPr/>
        </p:nvSpPr>
        <p:spPr>
          <a:xfrm>
            <a:off x="1476158" y="2860037"/>
            <a:ext cx="8612023" cy="646331"/>
          </a:xfrm>
          <a:prstGeom prst="rect">
            <a:avLst/>
          </a:prstGeom>
          <a:noFill/>
        </p:spPr>
        <p:txBody>
          <a:bodyPr wrap="square" rtlCol="0">
            <a:spAutoFit/>
          </a:bodyPr>
          <a:lstStyle/>
          <a:p>
            <a:r>
              <a:rPr lang="en-US" sz="2000" i="1" dirty="0">
                <a:latin typeface="Franklin Gothic Medium" panose="020B0603020102020204" pitchFamily="34" charset="0"/>
                <a:ea typeface="Calibri"/>
                <a:cs typeface="Arial" panose="020B0604020202020204" pitchFamily="34" charset="0"/>
              </a:rPr>
              <a:t>Download the materials from GitHub</a:t>
            </a:r>
          </a:p>
          <a:p>
            <a:r>
              <a:rPr lang="en-US" sz="1600" b="1" i="1" dirty="0">
                <a:solidFill>
                  <a:srgbClr val="0070C0"/>
                </a:solidFill>
                <a:latin typeface="Arial" panose="020B0604020202020204" pitchFamily="34" charset="0"/>
                <a:ea typeface="Calibri"/>
                <a:cs typeface="Arial" panose="020B0604020202020204" pitchFamily="34" charset="0"/>
                <a:hlinkClick r:id="rId8">
                  <a:extLst>
                    <a:ext uri="{A12FA001-AC4F-418D-AE19-62706E023703}">
                      <ahyp:hlinkClr xmlns:ahyp="http://schemas.microsoft.com/office/drawing/2018/hyperlinkcolor" val="tx"/>
                    </a:ext>
                  </a:extLst>
                </a:hlinkClick>
              </a:rPr>
              <a:t>https://github.com/nuitrcs/R-fundamentals-august-2025</a:t>
            </a:r>
            <a:r>
              <a:rPr lang="en-US" sz="1600" b="1" i="1" dirty="0">
                <a:solidFill>
                  <a:srgbClr val="0070C0"/>
                </a:solidFill>
                <a:latin typeface="Arial" panose="020B0604020202020204" pitchFamily="34" charset="0"/>
                <a:ea typeface="Calibri"/>
                <a:cs typeface="Arial" panose="020B0604020202020204" pitchFamily="34" charset="0"/>
              </a:rPr>
              <a:t> </a:t>
            </a:r>
          </a:p>
        </p:txBody>
      </p:sp>
      <p:sp>
        <p:nvSpPr>
          <p:cNvPr id="12" name="TextBox 11">
            <a:extLst>
              <a:ext uri="{FF2B5EF4-FFF2-40B4-BE49-F238E27FC236}">
                <a16:creationId xmlns:a16="http://schemas.microsoft.com/office/drawing/2014/main" id="{DE08597B-5505-9F8D-74D0-D6885411599D}"/>
              </a:ext>
            </a:extLst>
          </p:cNvPr>
          <p:cNvSpPr txBox="1"/>
          <p:nvPr/>
        </p:nvSpPr>
        <p:spPr>
          <a:xfrm>
            <a:off x="1317891" y="4718372"/>
            <a:ext cx="8058210" cy="400110"/>
          </a:xfrm>
          <a:prstGeom prst="rect">
            <a:avLst/>
          </a:prstGeom>
          <a:noFill/>
        </p:spPr>
        <p:txBody>
          <a:bodyPr wrap="square" rtlCol="0">
            <a:spAutoFit/>
          </a:bodyPr>
          <a:lstStyle/>
          <a:p>
            <a:r>
              <a:rPr lang="en-US" sz="2000" i="1" dirty="0">
                <a:latin typeface="Franklin Gothic Medium" panose="020B0603020102020204" pitchFamily="34" charset="0"/>
                <a:ea typeface="Calibri"/>
                <a:cs typeface="Arial" panose="020B0604020202020204" pitchFamily="34" charset="0"/>
              </a:rPr>
              <a:t>Get 1-1 help from us! – </a:t>
            </a:r>
            <a:r>
              <a:rPr lang="en-US" sz="2000" b="1" i="1" dirty="0" err="1">
                <a:solidFill>
                  <a:srgbClr val="C00000"/>
                </a:solidFill>
                <a:latin typeface="Franklin Gothic Medium" panose="020B0603020102020204" pitchFamily="34" charset="0"/>
                <a:ea typeface="Calibri"/>
                <a:cs typeface="Arial" panose="020B0604020202020204" pitchFamily="34" charset="0"/>
              </a:rPr>
              <a:t>bit.ly</a:t>
            </a:r>
            <a:r>
              <a:rPr lang="en-US" sz="2000" b="1" i="1" dirty="0">
                <a:solidFill>
                  <a:srgbClr val="C00000"/>
                </a:solidFill>
                <a:latin typeface="Franklin Gothic Medium" panose="020B0603020102020204" pitchFamily="34" charset="0"/>
                <a:ea typeface="Calibri"/>
                <a:cs typeface="Arial" panose="020B0604020202020204" pitchFamily="34" charset="0"/>
              </a:rPr>
              <a:t>/</a:t>
            </a:r>
            <a:r>
              <a:rPr lang="en-US" sz="2000" b="1" i="1" dirty="0" err="1">
                <a:solidFill>
                  <a:srgbClr val="C00000"/>
                </a:solidFill>
                <a:latin typeface="Franklin Gothic Medium" panose="020B0603020102020204" pitchFamily="34" charset="0"/>
                <a:ea typeface="Calibri"/>
                <a:cs typeface="Arial" panose="020B0604020202020204" pitchFamily="34" charset="0"/>
              </a:rPr>
              <a:t>rcdsconsult</a:t>
            </a:r>
            <a:endParaRPr lang="en-US" sz="2000" b="1" i="1" dirty="0">
              <a:solidFill>
                <a:srgbClr val="C00000"/>
              </a:solidFill>
              <a:latin typeface="Franklin Gothic Medium" panose="020B0603020102020204" pitchFamily="34" charset="0"/>
              <a:ea typeface="Calibri"/>
              <a:cs typeface="Arial" panose="020B0604020202020204" pitchFamily="34" charset="0"/>
            </a:endParaRPr>
          </a:p>
        </p:txBody>
      </p:sp>
      <p:sp>
        <p:nvSpPr>
          <p:cNvPr id="14" name="TextBox 13">
            <a:extLst>
              <a:ext uri="{FF2B5EF4-FFF2-40B4-BE49-F238E27FC236}">
                <a16:creationId xmlns:a16="http://schemas.microsoft.com/office/drawing/2014/main" id="{85126E80-6E95-BDD5-ECFE-9F484823E9D1}"/>
              </a:ext>
            </a:extLst>
          </p:cNvPr>
          <p:cNvSpPr txBox="1"/>
          <p:nvPr/>
        </p:nvSpPr>
        <p:spPr>
          <a:xfrm>
            <a:off x="1308132" y="5391056"/>
            <a:ext cx="9427998" cy="400110"/>
          </a:xfrm>
          <a:prstGeom prst="rect">
            <a:avLst/>
          </a:prstGeom>
          <a:noFill/>
        </p:spPr>
        <p:txBody>
          <a:bodyPr wrap="square" rtlCol="0">
            <a:spAutoFit/>
          </a:bodyPr>
          <a:lstStyle/>
          <a:p>
            <a:r>
              <a:rPr lang="en-US" sz="2000" i="1" dirty="0">
                <a:latin typeface="Franklin Gothic Medium" panose="020B0603020102020204" pitchFamily="34" charset="0"/>
                <a:ea typeface="Calibri"/>
                <a:cs typeface="Arial" panose="020B0604020202020204" pitchFamily="34" charset="0"/>
              </a:rPr>
              <a:t>Bring Your Own Data (BYOD) working groups – </a:t>
            </a:r>
            <a:r>
              <a:rPr lang="en-US" sz="2000" b="1" i="1" dirty="0" err="1">
                <a:solidFill>
                  <a:srgbClr val="C00000"/>
                </a:solidFill>
                <a:latin typeface="Franklin Gothic Medium" panose="020B0603020102020204" pitchFamily="34" charset="0"/>
                <a:ea typeface="Calibri"/>
                <a:cs typeface="Arial" panose="020B0604020202020204" pitchFamily="34" charset="0"/>
              </a:rPr>
              <a:t>bit.ly</a:t>
            </a:r>
            <a:r>
              <a:rPr lang="en-US" sz="2000" b="1" i="1" dirty="0">
                <a:solidFill>
                  <a:srgbClr val="C00000"/>
                </a:solidFill>
                <a:latin typeface="Franklin Gothic Medium" panose="020B0603020102020204" pitchFamily="34" charset="0"/>
                <a:ea typeface="Calibri"/>
                <a:cs typeface="Arial" panose="020B0604020202020204" pitchFamily="34" charset="0"/>
              </a:rPr>
              <a:t>/</a:t>
            </a:r>
            <a:r>
              <a:rPr lang="en-US" sz="2000" b="1" i="1" dirty="0" err="1">
                <a:solidFill>
                  <a:srgbClr val="C00000"/>
                </a:solidFill>
                <a:latin typeface="Franklin Gothic Medium" panose="020B0603020102020204" pitchFamily="34" charset="0"/>
                <a:ea typeface="Calibri"/>
                <a:cs typeface="Arial" panose="020B0604020202020204" pitchFamily="34" charset="0"/>
              </a:rPr>
              <a:t>byod_groups</a:t>
            </a:r>
            <a:r>
              <a:rPr lang="en-US" sz="2000" i="1" dirty="0">
                <a:solidFill>
                  <a:srgbClr val="C00000"/>
                </a:solidFill>
                <a:latin typeface="Franklin Gothic Medium" panose="020B0603020102020204" pitchFamily="34" charset="0"/>
                <a:ea typeface="Calibri"/>
                <a:cs typeface="Arial" panose="020B0604020202020204" pitchFamily="34" charset="0"/>
              </a:rPr>
              <a:t> </a:t>
            </a:r>
            <a:endParaRPr lang="en-US" sz="2000" b="1" i="1" dirty="0">
              <a:solidFill>
                <a:srgbClr val="C00000"/>
              </a:solidFill>
              <a:latin typeface="Franklin Gothic Medium" panose="020B0603020102020204" pitchFamily="34" charset="0"/>
              <a:ea typeface="Calibri"/>
              <a:cs typeface="Arial" panose="020B0604020202020204" pitchFamily="34" charset="0"/>
            </a:endParaRPr>
          </a:p>
        </p:txBody>
      </p:sp>
      <p:pic>
        <p:nvPicPr>
          <p:cNvPr id="15" name="Picture 14" descr="A handshake in a circle&#10;&#10;Description automatically generated">
            <a:extLst>
              <a:ext uri="{FF2B5EF4-FFF2-40B4-BE49-F238E27FC236}">
                <a16:creationId xmlns:a16="http://schemas.microsoft.com/office/drawing/2014/main" id="{E92A43B5-4607-64AE-3FCF-8B2A7FAAA827}"/>
              </a:ext>
            </a:extLst>
          </p:cNvPr>
          <p:cNvPicPr>
            <a:picLocks noChangeAspect="1"/>
          </p:cNvPicPr>
          <p:nvPr/>
        </p:nvPicPr>
        <p:blipFill>
          <a:blip r:embed="rId9">
            <a:extLst>
              <a:ext uri="{837473B0-CC2E-450A-ABE3-18F120FF3D39}">
                <a1611:picAttrSrcUrl xmlns:a1611="http://schemas.microsoft.com/office/drawing/2016/11/main" r:id="rId10"/>
              </a:ext>
            </a:extLst>
          </a:blip>
          <a:stretch>
            <a:fillRect/>
          </a:stretch>
        </p:blipFill>
        <p:spPr>
          <a:xfrm>
            <a:off x="538793" y="5969357"/>
            <a:ext cx="670222" cy="629473"/>
          </a:xfrm>
          <a:prstGeom prst="rect">
            <a:avLst/>
          </a:prstGeom>
        </p:spPr>
      </p:pic>
      <p:sp>
        <p:nvSpPr>
          <p:cNvPr id="16" name="TextBox 15">
            <a:extLst>
              <a:ext uri="{FF2B5EF4-FFF2-40B4-BE49-F238E27FC236}">
                <a16:creationId xmlns:a16="http://schemas.microsoft.com/office/drawing/2014/main" id="{7035712C-30EF-D890-3934-721E5640D642}"/>
              </a:ext>
            </a:extLst>
          </p:cNvPr>
          <p:cNvSpPr txBox="1"/>
          <p:nvPr/>
        </p:nvSpPr>
        <p:spPr>
          <a:xfrm>
            <a:off x="1274555" y="6026888"/>
            <a:ext cx="9427998" cy="400110"/>
          </a:xfrm>
          <a:prstGeom prst="rect">
            <a:avLst/>
          </a:prstGeom>
          <a:noFill/>
        </p:spPr>
        <p:txBody>
          <a:bodyPr wrap="square" rtlCol="0">
            <a:spAutoFit/>
          </a:bodyPr>
          <a:lstStyle/>
          <a:p>
            <a:r>
              <a:rPr lang="en-US" sz="2000" i="1" dirty="0">
                <a:latin typeface="Franklin Gothic Medium" panose="020B0603020102020204" pitchFamily="34" charset="0"/>
                <a:ea typeface="Calibri"/>
                <a:cs typeface="Arial" panose="020B0604020202020204" pitchFamily="34" charset="0"/>
              </a:rPr>
              <a:t>Collaborative Project Support – </a:t>
            </a:r>
            <a:r>
              <a:rPr lang="en-US" sz="2000" b="1" i="1" dirty="0" err="1">
                <a:solidFill>
                  <a:srgbClr val="C00000"/>
                </a:solidFill>
                <a:latin typeface="Franklin Gothic Medium" panose="020B0603020102020204" pitchFamily="34" charset="0"/>
                <a:ea typeface="Calibri"/>
                <a:cs typeface="Arial" panose="020B0604020202020204" pitchFamily="34" charset="0"/>
              </a:rPr>
              <a:t>bit.ly</a:t>
            </a:r>
            <a:r>
              <a:rPr lang="en-US" sz="2000" b="1" i="1" dirty="0">
                <a:solidFill>
                  <a:srgbClr val="C00000"/>
                </a:solidFill>
                <a:latin typeface="Franklin Gothic Medium" panose="020B0603020102020204" pitchFamily="34" charset="0"/>
                <a:ea typeface="Calibri"/>
                <a:cs typeface="Arial" panose="020B0604020202020204" pitchFamily="34" charset="0"/>
              </a:rPr>
              <a:t>/</a:t>
            </a:r>
            <a:r>
              <a:rPr lang="en-US" sz="2000" b="1" i="1" dirty="0" err="1">
                <a:solidFill>
                  <a:srgbClr val="C00000"/>
                </a:solidFill>
                <a:latin typeface="Franklin Gothic Medium" panose="020B0603020102020204" pitchFamily="34" charset="0"/>
                <a:ea typeface="Calibri"/>
                <a:cs typeface="Arial" panose="020B0604020202020204" pitchFamily="34" charset="0"/>
              </a:rPr>
              <a:t>collaborative_project_support</a:t>
            </a:r>
            <a:endParaRPr lang="en-US" sz="2000" b="1" i="1" dirty="0">
              <a:solidFill>
                <a:srgbClr val="C00000"/>
              </a:solidFill>
              <a:latin typeface="Franklin Gothic Medium" panose="020B0603020102020204" pitchFamily="34" charset="0"/>
              <a:ea typeface="Calibri"/>
              <a:cs typeface="Arial" panose="020B0604020202020204" pitchFamily="34" charset="0"/>
            </a:endParaRPr>
          </a:p>
        </p:txBody>
      </p:sp>
      <p:grpSp>
        <p:nvGrpSpPr>
          <p:cNvPr id="17" name="Group 16">
            <a:extLst>
              <a:ext uri="{FF2B5EF4-FFF2-40B4-BE49-F238E27FC236}">
                <a16:creationId xmlns:a16="http://schemas.microsoft.com/office/drawing/2014/main" id="{22D09054-DC2C-F6FB-8CDF-979EB226A3BB}"/>
              </a:ext>
            </a:extLst>
          </p:cNvPr>
          <p:cNvGrpSpPr/>
          <p:nvPr/>
        </p:nvGrpSpPr>
        <p:grpSpPr>
          <a:xfrm>
            <a:off x="542265" y="5321982"/>
            <a:ext cx="666750" cy="629473"/>
            <a:chOff x="3947026" y="3604972"/>
            <a:chExt cx="666750" cy="629473"/>
          </a:xfrm>
        </p:grpSpPr>
        <p:pic>
          <p:nvPicPr>
            <p:cNvPr id="18" name="Picture 2" descr="Group - Free people icons">
              <a:extLst>
                <a:ext uri="{FF2B5EF4-FFF2-40B4-BE49-F238E27FC236}">
                  <a16:creationId xmlns:a16="http://schemas.microsoft.com/office/drawing/2014/main" id="{5B8EE18E-FB9D-0C87-F965-969A5D5D4A1F}"/>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025901" y="3665209"/>
              <a:ext cx="509000" cy="509000"/>
            </a:xfrm>
            <a:prstGeom prst="rect">
              <a:avLst/>
            </a:prstGeom>
            <a:noFill/>
            <a:extLst>
              <a:ext uri="{909E8E84-426E-40DD-AFC4-6F175D3DCCD1}">
                <a14:hiddenFill xmlns:a14="http://schemas.microsoft.com/office/drawing/2010/main">
                  <a:solidFill>
                    <a:srgbClr val="FFFFFF"/>
                  </a:solidFill>
                </a14:hiddenFill>
              </a:ext>
            </a:extLst>
          </p:spPr>
        </p:pic>
        <p:sp>
          <p:nvSpPr>
            <p:cNvPr id="19" name="Oval 18">
              <a:extLst>
                <a:ext uri="{FF2B5EF4-FFF2-40B4-BE49-F238E27FC236}">
                  <a16:creationId xmlns:a16="http://schemas.microsoft.com/office/drawing/2014/main" id="{CEB4971F-2C63-5CC5-EF2D-AEEB871A399A}"/>
                </a:ext>
              </a:extLst>
            </p:cNvPr>
            <p:cNvSpPr/>
            <p:nvPr/>
          </p:nvSpPr>
          <p:spPr>
            <a:xfrm>
              <a:off x="3947026" y="3604972"/>
              <a:ext cx="666750" cy="629473"/>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 name="Group 21">
            <a:extLst>
              <a:ext uri="{FF2B5EF4-FFF2-40B4-BE49-F238E27FC236}">
                <a16:creationId xmlns:a16="http://schemas.microsoft.com/office/drawing/2014/main" id="{38D9FBFC-DE85-CC31-CE21-86FCEF543636}"/>
              </a:ext>
            </a:extLst>
          </p:cNvPr>
          <p:cNvGrpSpPr/>
          <p:nvPr/>
        </p:nvGrpSpPr>
        <p:grpSpPr>
          <a:xfrm>
            <a:off x="542265" y="4667371"/>
            <a:ext cx="666750" cy="629473"/>
            <a:chOff x="5001868" y="3095176"/>
            <a:chExt cx="666750" cy="629473"/>
          </a:xfrm>
        </p:grpSpPr>
        <p:sp>
          <p:nvSpPr>
            <p:cNvPr id="23" name="Oval 22">
              <a:extLst>
                <a:ext uri="{FF2B5EF4-FFF2-40B4-BE49-F238E27FC236}">
                  <a16:creationId xmlns:a16="http://schemas.microsoft.com/office/drawing/2014/main" id="{1D4259B2-00BB-D717-3F86-CBC319F736BA}"/>
                </a:ext>
              </a:extLst>
            </p:cNvPr>
            <p:cNvSpPr/>
            <p:nvPr/>
          </p:nvSpPr>
          <p:spPr>
            <a:xfrm>
              <a:off x="5001868" y="3095176"/>
              <a:ext cx="666750" cy="629473"/>
            </a:xfrm>
            <a:prstGeom prst="ellips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Graphic 23" descr="Lights On with solid fill">
              <a:extLst>
                <a:ext uri="{FF2B5EF4-FFF2-40B4-BE49-F238E27FC236}">
                  <a16:creationId xmlns:a16="http://schemas.microsoft.com/office/drawing/2014/main" id="{D006F146-D753-A618-17D3-2549AA3C6E3F}"/>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067408" y="3137699"/>
              <a:ext cx="557874" cy="557874"/>
            </a:xfrm>
            <a:prstGeom prst="rect">
              <a:avLst/>
            </a:prstGeom>
          </p:spPr>
        </p:pic>
      </p:grpSp>
      <p:sp>
        <p:nvSpPr>
          <p:cNvPr id="27" name="TextBox 26">
            <a:extLst>
              <a:ext uri="{FF2B5EF4-FFF2-40B4-BE49-F238E27FC236}">
                <a16:creationId xmlns:a16="http://schemas.microsoft.com/office/drawing/2014/main" id="{3E863CE8-0506-207F-2B76-DD644A0658FB}"/>
              </a:ext>
            </a:extLst>
          </p:cNvPr>
          <p:cNvSpPr txBox="1"/>
          <p:nvPr/>
        </p:nvSpPr>
        <p:spPr>
          <a:xfrm>
            <a:off x="484605" y="3915336"/>
            <a:ext cx="11391020" cy="523220"/>
          </a:xfrm>
          <a:prstGeom prst="rect">
            <a:avLst/>
          </a:prstGeom>
          <a:noFill/>
        </p:spPr>
        <p:txBody>
          <a:bodyPr wrap="square">
            <a:spAutoFit/>
          </a:bodyPr>
          <a:lstStyle/>
          <a:p>
            <a:r>
              <a:rPr lang="en-US" sz="2800" b="1" dirty="0">
                <a:solidFill>
                  <a:srgbClr val="7030A0"/>
                </a:solidFill>
              </a:rPr>
              <a:t>Get help from Northwestern IT Research Computing and Data Services!</a:t>
            </a:r>
          </a:p>
        </p:txBody>
      </p:sp>
      <p:pic>
        <p:nvPicPr>
          <p:cNvPr id="21" name="Picture 20" descr="A yellow circle with a white cup with steam coming out of it&#10;&#10;Description automatically generated">
            <a:extLst>
              <a:ext uri="{FF2B5EF4-FFF2-40B4-BE49-F238E27FC236}">
                <a16:creationId xmlns:a16="http://schemas.microsoft.com/office/drawing/2014/main" id="{BDAD02BF-08ED-296C-D897-7A0DB5C82AB6}"/>
              </a:ext>
            </a:extLst>
          </p:cNvPr>
          <p:cNvPicPr>
            <a:picLocks noChangeAspect="1"/>
          </p:cNvPicPr>
          <p:nvPr/>
        </p:nvPicPr>
        <p:blipFill>
          <a:blip r:embed="rId14">
            <a:extLst>
              <a:ext uri="{837473B0-CC2E-450A-ABE3-18F120FF3D39}">
                <a1611:picAttrSrcUrl xmlns:a1611="http://schemas.microsoft.com/office/drawing/2016/11/main" r:id="rId15"/>
              </a:ext>
            </a:extLst>
          </a:blip>
          <a:stretch>
            <a:fillRect/>
          </a:stretch>
        </p:blipFill>
        <p:spPr>
          <a:xfrm>
            <a:off x="8568184" y="2364188"/>
            <a:ext cx="1110488" cy="785670"/>
          </a:xfrm>
          <a:prstGeom prst="rect">
            <a:avLst/>
          </a:prstGeom>
        </p:spPr>
      </p:pic>
      <p:sp>
        <p:nvSpPr>
          <p:cNvPr id="30" name="Rounded Rectangle 29">
            <a:extLst>
              <a:ext uri="{FF2B5EF4-FFF2-40B4-BE49-F238E27FC236}">
                <a16:creationId xmlns:a16="http://schemas.microsoft.com/office/drawing/2014/main" id="{67D0A483-95A0-2450-262C-7DE3E95A5432}"/>
              </a:ext>
            </a:extLst>
          </p:cNvPr>
          <p:cNvSpPr/>
          <p:nvPr/>
        </p:nvSpPr>
        <p:spPr>
          <a:xfrm>
            <a:off x="8628071" y="1649387"/>
            <a:ext cx="3415168" cy="1488189"/>
          </a:xfrm>
          <a:prstGeom prst="roundRect">
            <a:avLst/>
          </a:prstGeom>
          <a:solidFill>
            <a:srgbClr val="F2AA84">
              <a:alpha val="34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8304B7D5-80F0-6FF8-C513-6F7E1C936970}"/>
              </a:ext>
            </a:extLst>
          </p:cNvPr>
          <p:cNvSpPr txBox="1"/>
          <p:nvPr/>
        </p:nvSpPr>
        <p:spPr>
          <a:xfrm>
            <a:off x="9436623" y="1869313"/>
            <a:ext cx="2599014" cy="430887"/>
          </a:xfrm>
          <a:prstGeom prst="rect">
            <a:avLst/>
          </a:prstGeom>
          <a:noFill/>
        </p:spPr>
        <p:txBody>
          <a:bodyPr wrap="square" rtlCol="0">
            <a:spAutoFit/>
          </a:bodyPr>
          <a:lstStyle/>
          <a:p>
            <a:r>
              <a:rPr lang="en-US" sz="2200" i="1" dirty="0">
                <a:latin typeface="Franklin Gothic Medium" panose="020B0603020102020204" pitchFamily="34" charset="0"/>
                <a:cs typeface="Arial" panose="020B0604020202020204" pitchFamily="34" charset="0"/>
              </a:rPr>
              <a:t>We start at 9:30am</a:t>
            </a:r>
          </a:p>
        </p:txBody>
      </p:sp>
      <p:sp>
        <p:nvSpPr>
          <p:cNvPr id="28" name="TextBox 27">
            <a:extLst>
              <a:ext uri="{FF2B5EF4-FFF2-40B4-BE49-F238E27FC236}">
                <a16:creationId xmlns:a16="http://schemas.microsoft.com/office/drawing/2014/main" id="{43FA428C-4D94-9800-AA2C-C679EF810222}"/>
              </a:ext>
            </a:extLst>
          </p:cNvPr>
          <p:cNvSpPr txBox="1"/>
          <p:nvPr/>
        </p:nvSpPr>
        <p:spPr>
          <a:xfrm>
            <a:off x="9492587" y="2526608"/>
            <a:ext cx="2599014" cy="430887"/>
          </a:xfrm>
          <a:prstGeom prst="rect">
            <a:avLst/>
          </a:prstGeom>
          <a:noFill/>
        </p:spPr>
        <p:txBody>
          <a:bodyPr wrap="square" rtlCol="0">
            <a:spAutoFit/>
          </a:bodyPr>
          <a:lstStyle/>
          <a:p>
            <a:r>
              <a:rPr lang="en-US" sz="2200" i="1" dirty="0">
                <a:latin typeface="Franklin Gothic Medium" panose="020B0603020102020204" pitchFamily="34" charset="0"/>
                <a:cs typeface="Arial" panose="020B0604020202020204" pitchFamily="34" charset="0"/>
              </a:rPr>
              <a:t>Coffee available!</a:t>
            </a:r>
          </a:p>
        </p:txBody>
      </p:sp>
      <p:pic>
        <p:nvPicPr>
          <p:cNvPr id="13" name="Picture 12" descr="A red and white alarm clock&#10;&#10;Description automatically generated">
            <a:extLst>
              <a:ext uri="{FF2B5EF4-FFF2-40B4-BE49-F238E27FC236}">
                <a16:creationId xmlns:a16="http://schemas.microsoft.com/office/drawing/2014/main" id="{DCA4269B-8E56-6C23-1EF9-2301B4624747}"/>
              </a:ext>
            </a:extLst>
          </p:cNvPr>
          <p:cNvPicPr>
            <a:picLocks noChangeAspect="1"/>
          </p:cNvPicPr>
          <p:nvPr/>
        </p:nvPicPr>
        <p:blipFill>
          <a:blip r:embed="rId16">
            <a:extLst>
              <a:ext uri="{837473B0-CC2E-450A-ABE3-18F120FF3D39}">
                <a1611:picAttrSrcUrl xmlns:a1611="http://schemas.microsoft.com/office/drawing/2016/11/main" r:id="rId17"/>
              </a:ext>
            </a:extLst>
          </a:blip>
          <a:stretch>
            <a:fillRect/>
          </a:stretch>
        </p:blipFill>
        <p:spPr>
          <a:xfrm>
            <a:off x="8810234" y="1817295"/>
            <a:ext cx="626389" cy="547494"/>
          </a:xfrm>
          <a:prstGeom prst="rect">
            <a:avLst/>
          </a:prstGeom>
        </p:spPr>
      </p:pic>
      <p:sp>
        <p:nvSpPr>
          <p:cNvPr id="31" name="Oval 30">
            <a:extLst>
              <a:ext uri="{FF2B5EF4-FFF2-40B4-BE49-F238E27FC236}">
                <a16:creationId xmlns:a16="http://schemas.microsoft.com/office/drawing/2014/main" id="{12DC89FB-B68A-A9B6-A1D4-D101B0C6A947}"/>
              </a:ext>
            </a:extLst>
          </p:cNvPr>
          <p:cNvSpPr/>
          <p:nvPr/>
        </p:nvSpPr>
        <p:spPr>
          <a:xfrm>
            <a:off x="538793" y="5966082"/>
            <a:ext cx="666750" cy="629473"/>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773568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2691E7-95D6-B245-15B1-DF89F23FAA08}"/>
              </a:ext>
            </a:extLst>
          </p:cNvPr>
          <p:cNvSpPr>
            <a:spLocks noGrp="1"/>
          </p:cNvSpPr>
          <p:nvPr>
            <p:ph type="title" idx="4294967295"/>
          </p:nvPr>
        </p:nvSpPr>
        <p:spPr>
          <a:xfrm>
            <a:off x="581192" y="702156"/>
            <a:ext cx="11029616" cy="1013800"/>
          </a:xfrm>
        </p:spPr>
        <p:txBody>
          <a:bodyPr>
            <a:normAutofit/>
          </a:bodyPr>
          <a:lstStyle/>
          <a:p>
            <a:r>
              <a:rPr lang="en-US">
                <a:solidFill>
                  <a:srgbClr val="FFFEFF"/>
                </a:solidFill>
              </a:rPr>
              <a:t>What to expect this week </a:t>
            </a:r>
          </a:p>
        </p:txBody>
      </p:sp>
      <p:graphicFrame>
        <p:nvGraphicFramePr>
          <p:cNvPr id="5" name="Content Placeholder 2">
            <a:extLst>
              <a:ext uri="{FF2B5EF4-FFF2-40B4-BE49-F238E27FC236}">
                <a16:creationId xmlns:a16="http://schemas.microsoft.com/office/drawing/2014/main" id="{BD3C49B9-8C7A-DC66-24ED-1837DB631718}"/>
              </a:ext>
            </a:extLst>
          </p:cNvPr>
          <p:cNvGraphicFramePr>
            <a:graphicFrameLocks noGrp="1"/>
          </p:cNvGraphicFramePr>
          <p:nvPr>
            <p:ph idx="1"/>
            <p:extLst>
              <p:ext uri="{D42A27DB-BD31-4B8C-83A1-F6EECF244321}">
                <p14:modId xmlns:p14="http://schemas.microsoft.com/office/powerpoint/2010/main" val="3926536035"/>
              </p:ext>
            </p:extLst>
          </p:nvPr>
        </p:nvGraphicFramePr>
        <p:xfrm>
          <a:off x="581025" y="2181225"/>
          <a:ext cx="11029950" cy="29608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Box 5">
            <a:extLst>
              <a:ext uri="{FF2B5EF4-FFF2-40B4-BE49-F238E27FC236}">
                <a16:creationId xmlns:a16="http://schemas.microsoft.com/office/drawing/2014/main" id="{22BA0BD9-CFCB-0927-3EB5-BB2535380274}"/>
              </a:ext>
            </a:extLst>
          </p:cNvPr>
          <p:cNvSpPr txBox="1"/>
          <p:nvPr/>
        </p:nvSpPr>
        <p:spPr>
          <a:xfrm>
            <a:off x="1518385" y="5501436"/>
            <a:ext cx="10195559" cy="954107"/>
          </a:xfrm>
          <a:prstGeom prst="rect">
            <a:avLst/>
          </a:prstGeom>
          <a:noFill/>
        </p:spPr>
        <p:txBody>
          <a:bodyPr wrap="square">
            <a:spAutoFit/>
          </a:bodyPr>
          <a:lstStyle/>
          <a:p>
            <a:pPr marL="0" indent="0">
              <a:buNone/>
            </a:pPr>
            <a:r>
              <a:rPr lang="en-US" sz="2800" dirty="0"/>
              <a:t>Come talk to us during breaks or before and after sessions! </a:t>
            </a:r>
          </a:p>
          <a:p>
            <a:pPr marL="0" indent="0">
              <a:buNone/>
            </a:pPr>
            <a:r>
              <a:rPr lang="en-US" sz="2800" dirty="0"/>
              <a:t>We love chatting and are here to help you with your research 🙂</a:t>
            </a:r>
          </a:p>
        </p:txBody>
      </p:sp>
    </p:spTree>
    <p:extLst>
      <p:ext uri="{BB962C8B-B14F-4D97-AF65-F5344CB8AC3E}">
        <p14:creationId xmlns:p14="http://schemas.microsoft.com/office/powerpoint/2010/main" val="171081424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B8510E-A730-F7F9-2E70-0B896AA3E164}"/>
            </a:ext>
          </a:extLst>
        </p:cNvPr>
        <p:cNvGrpSpPr/>
        <p:nvPr/>
      </p:nvGrpSpPr>
      <p:grpSpPr>
        <a:xfrm>
          <a:off x="0" y="0"/>
          <a:ext cx="0" cy="0"/>
          <a:chOff x="0" y="0"/>
          <a:chExt cx="0" cy="0"/>
        </a:xfrm>
      </p:grpSpPr>
      <p:grpSp>
        <p:nvGrpSpPr>
          <p:cNvPr id="3" name="Group 2">
            <a:extLst>
              <a:ext uri="{FF2B5EF4-FFF2-40B4-BE49-F238E27FC236}">
                <a16:creationId xmlns:a16="http://schemas.microsoft.com/office/drawing/2014/main" id="{12C9917F-C2F3-D8A7-EC90-DC9FCD99E5D8}"/>
              </a:ext>
            </a:extLst>
          </p:cNvPr>
          <p:cNvGrpSpPr/>
          <p:nvPr/>
        </p:nvGrpSpPr>
        <p:grpSpPr>
          <a:xfrm>
            <a:off x="857711" y="1570436"/>
            <a:ext cx="1432100" cy="1656728"/>
            <a:chOff x="10201100" y="694780"/>
            <a:chExt cx="1823720" cy="2109775"/>
          </a:xfrm>
        </p:grpSpPr>
        <p:pic>
          <p:nvPicPr>
            <p:cNvPr id="4" name="Picture 4" descr="improvement Vector Icons free download in SVG, PNG Format">
              <a:extLst>
                <a:ext uri="{FF2B5EF4-FFF2-40B4-BE49-F238E27FC236}">
                  <a16:creationId xmlns:a16="http://schemas.microsoft.com/office/drawing/2014/main" id="{DC4E122E-40FA-3A7B-C343-223EA39790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01100" y="980835"/>
              <a:ext cx="1823720" cy="182372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B99142B-A4B2-25A7-A07D-FB435E00357C}"/>
                </a:ext>
              </a:extLst>
            </p:cNvPr>
            <p:cNvSpPr txBox="1"/>
            <p:nvPr/>
          </p:nvSpPr>
          <p:spPr>
            <a:xfrm>
              <a:off x="10299207" y="694780"/>
              <a:ext cx="1673859" cy="431135"/>
            </a:xfrm>
            <a:prstGeom prst="rect">
              <a:avLst/>
            </a:prstGeom>
            <a:noFill/>
          </p:spPr>
          <p:txBody>
            <a:bodyPr wrap="square" rtlCol="0">
              <a:spAutoFit/>
            </a:bodyPr>
            <a:lstStyle/>
            <a:p>
              <a:r>
                <a:rPr lang="en-US" sz="1600" dirty="0">
                  <a:solidFill>
                    <a:srgbClr val="0070C0"/>
                  </a:solidFill>
                  <a:latin typeface="Monaco" pitchFamily="2" charset="77"/>
                </a:rPr>
                <a:t>exercise</a:t>
              </a:r>
            </a:p>
          </p:txBody>
        </p:sp>
      </p:grpSp>
      <p:sp>
        <p:nvSpPr>
          <p:cNvPr id="8" name="Title 1">
            <a:extLst>
              <a:ext uri="{FF2B5EF4-FFF2-40B4-BE49-F238E27FC236}">
                <a16:creationId xmlns:a16="http://schemas.microsoft.com/office/drawing/2014/main" id="{2981A78E-7592-B1ED-E9D7-2DFE782D42A7}"/>
              </a:ext>
            </a:extLst>
          </p:cNvPr>
          <p:cNvSpPr txBox="1">
            <a:spLocks/>
          </p:cNvSpPr>
          <p:nvPr/>
        </p:nvSpPr>
        <p:spPr>
          <a:xfrm>
            <a:off x="418640" y="107320"/>
            <a:ext cx="11407600" cy="1189554"/>
          </a:xfrm>
          <a:prstGeom prst="rect">
            <a:avLst/>
          </a:prstGeom>
          <a:noFill/>
        </p:spPr>
        <p:txBody>
          <a:bodyPr vert="horz" lIns="91440" tIns="45720" rIns="91440" bIns="45720" rtlCol="0" anchor="b">
            <a:norm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solidFill>
                  <a:srgbClr val="0070C0"/>
                </a:solidFill>
              </a:rPr>
              <a:t>TRY IT ..</a:t>
            </a:r>
            <a:endParaRPr lang="en-US" dirty="0">
              <a:solidFill>
                <a:srgbClr val="0070C0"/>
              </a:solidFill>
            </a:endParaRPr>
          </a:p>
        </p:txBody>
      </p:sp>
      <p:sp>
        <p:nvSpPr>
          <p:cNvPr id="9" name="TextBox 8">
            <a:extLst>
              <a:ext uri="{FF2B5EF4-FFF2-40B4-BE49-F238E27FC236}">
                <a16:creationId xmlns:a16="http://schemas.microsoft.com/office/drawing/2014/main" id="{E354E009-16FC-789C-6F08-F7A71DBCB70A}"/>
              </a:ext>
            </a:extLst>
          </p:cNvPr>
          <p:cNvSpPr txBox="1"/>
          <p:nvPr/>
        </p:nvSpPr>
        <p:spPr>
          <a:xfrm>
            <a:off x="2728881" y="1477038"/>
            <a:ext cx="7431119" cy="2123658"/>
          </a:xfrm>
          <a:prstGeom prst="rect">
            <a:avLst/>
          </a:prstGeom>
          <a:noFill/>
        </p:spPr>
        <p:txBody>
          <a:bodyPr wrap="square" rtlCol="0">
            <a:spAutoFit/>
          </a:bodyPr>
          <a:lstStyle/>
          <a:p>
            <a:pPr marL="285750" indent="-285750">
              <a:buFont typeface="Arial" panose="020B0604020202020204" pitchFamily="34" charset="0"/>
              <a:buChar char="•"/>
            </a:pPr>
            <a:r>
              <a:rPr lang="en-US" sz="2400" b="1" dirty="0"/>
              <a:t>Install the following packages on your computer</a:t>
            </a:r>
          </a:p>
          <a:p>
            <a:pPr marL="742950" lvl="1" indent="-285750">
              <a:buFont typeface="Arial" panose="020B0604020202020204" pitchFamily="34" charset="0"/>
              <a:buChar char="•"/>
            </a:pPr>
            <a:r>
              <a:rPr lang="en-US" b="1" dirty="0">
                <a:solidFill>
                  <a:srgbClr val="0070C0"/>
                </a:solidFill>
                <a:latin typeface="Monaco" pitchFamily="2" charset="77"/>
              </a:rPr>
              <a:t>tidyverse</a:t>
            </a:r>
          </a:p>
          <a:p>
            <a:pPr marL="742950" lvl="1" indent="-285750">
              <a:buFont typeface="Arial" panose="020B0604020202020204" pitchFamily="34" charset="0"/>
              <a:buChar char="•"/>
            </a:pPr>
            <a:r>
              <a:rPr lang="en-US" b="1" dirty="0">
                <a:solidFill>
                  <a:srgbClr val="0070C0"/>
                </a:solidFill>
                <a:latin typeface="Monaco" pitchFamily="2" charset="77"/>
              </a:rPr>
              <a:t>janitor</a:t>
            </a:r>
          </a:p>
          <a:p>
            <a:pPr marL="285750" indent="-285750">
              <a:buFont typeface="Arial" panose="020B0604020202020204" pitchFamily="34" charset="0"/>
              <a:buChar char="•"/>
            </a:pPr>
            <a:endParaRPr lang="en-US" sz="2400" b="1" dirty="0"/>
          </a:p>
          <a:p>
            <a:pPr marL="285750" indent="-285750">
              <a:buFont typeface="Arial" panose="020B0604020202020204" pitchFamily="34" charset="0"/>
              <a:buChar char="•"/>
            </a:pPr>
            <a:r>
              <a:rPr lang="en-US" sz="2400" b="1" dirty="0"/>
              <a:t>Now, use the library command to load them into your R session </a:t>
            </a:r>
          </a:p>
        </p:txBody>
      </p:sp>
      <p:sp>
        <p:nvSpPr>
          <p:cNvPr id="11" name="TextBox 10">
            <a:extLst>
              <a:ext uri="{FF2B5EF4-FFF2-40B4-BE49-F238E27FC236}">
                <a16:creationId xmlns:a16="http://schemas.microsoft.com/office/drawing/2014/main" id="{75B060B2-AD9C-3095-2D98-042F70248BB9}"/>
              </a:ext>
            </a:extLst>
          </p:cNvPr>
          <p:cNvSpPr txBox="1"/>
          <p:nvPr/>
        </p:nvSpPr>
        <p:spPr>
          <a:xfrm>
            <a:off x="3315168" y="3894020"/>
            <a:ext cx="5638800" cy="584775"/>
          </a:xfrm>
          <a:prstGeom prst="rect">
            <a:avLst/>
          </a:prstGeom>
          <a:solidFill>
            <a:schemeClr val="bg1">
              <a:lumMod val="85000"/>
              <a:alpha val="13445"/>
            </a:schemeClr>
          </a:solidFill>
          <a:ln>
            <a:noFill/>
          </a:ln>
        </p:spPr>
        <p:txBody>
          <a:bodyPr wrap="square" rtlCol="0">
            <a:spAutoFit/>
          </a:bodyPr>
          <a:lstStyle/>
          <a:p>
            <a:r>
              <a:rPr lang="en-US" b="1" dirty="0">
                <a:solidFill>
                  <a:srgbClr val="C00000"/>
                </a:solidFill>
              </a:rPr>
              <a:t>Installing a package</a:t>
            </a:r>
            <a:endParaRPr lang="en-US" sz="1400" b="1" dirty="0">
              <a:latin typeface="Monaco" pitchFamily="2" charset="77"/>
            </a:endParaRPr>
          </a:p>
          <a:p>
            <a:r>
              <a:rPr lang="en-US" sz="1400" dirty="0" err="1">
                <a:latin typeface="Monaco" pitchFamily="2" charset="77"/>
              </a:rPr>
              <a:t>install.packages</a:t>
            </a:r>
            <a:r>
              <a:rPr lang="en-US" sz="1400" dirty="0">
                <a:latin typeface="Monaco" pitchFamily="2" charset="77"/>
              </a:rPr>
              <a:t>(“</a:t>
            </a:r>
            <a:r>
              <a:rPr lang="en-US" sz="1400" dirty="0">
                <a:solidFill>
                  <a:srgbClr val="7030A0"/>
                </a:solidFill>
                <a:latin typeface="Monaco" pitchFamily="2" charset="77"/>
              </a:rPr>
              <a:t>package-name</a:t>
            </a:r>
            <a:r>
              <a:rPr lang="en-US" sz="1400" dirty="0">
                <a:latin typeface="Monaco" pitchFamily="2" charset="77"/>
              </a:rPr>
              <a:t>”)</a:t>
            </a:r>
          </a:p>
        </p:txBody>
      </p:sp>
      <p:sp>
        <p:nvSpPr>
          <p:cNvPr id="12" name="TextBox 11">
            <a:extLst>
              <a:ext uri="{FF2B5EF4-FFF2-40B4-BE49-F238E27FC236}">
                <a16:creationId xmlns:a16="http://schemas.microsoft.com/office/drawing/2014/main" id="{B4FF2E2C-000C-95BE-7AE6-FE2FC7217C06}"/>
              </a:ext>
            </a:extLst>
          </p:cNvPr>
          <p:cNvSpPr txBox="1"/>
          <p:nvPr/>
        </p:nvSpPr>
        <p:spPr>
          <a:xfrm>
            <a:off x="3315168" y="4566204"/>
            <a:ext cx="5638800" cy="584775"/>
          </a:xfrm>
          <a:prstGeom prst="rect">
            <a:avLst/>
          </a:prstGeom>
          <a:solidFill>
            <a:schemeClr val="accent3">
              <a:lumMod val="20000"/>
              <a:lumOff val="80000"/>
              <a:alpha val="13101"/>
            </a:schemeClr>
          </a:solidFill>
          <a:ln>
            <a:noFill/>
          </a:ln>
        </p:spPr>
        <p:txBody>
          <a:bodyPr wrap="square" rtlCol="0">
            <a:spAutoFit/>
          </a:bodyPr>
          <a:lstStyle/>
          <a:p>
            <a:r>
              <a:rPr lang="en-US" b="1" dirty="0">
                <a:solidFill>
                  <a:srgbClr val="C00000"/>
                </a:solidFill>
              </a:rPr>
              <a:t>Loading a package</a:t>
            </a:r>
            <a:endParaRPr lang="en-US" sz="1400" b="1" dirty="0">
              <a:latin typeface="Monaco" pitchFamily="2" charset="77"/>
            </a:endParaRPr>
          </a:p>
          <a:p>
            <a:r>
              <a:rPr lang="en-US" sz="1400" dirty="0">
                <a:latin typeface="Monaco" pitchFamily="2" charset="77"/>
              </a:rPr>
              <a:t>library(</a:t>
            </a:r>
            <a:r>
              <a:rPr lang="en-US" sz="1400" dirty="0">
                <a:solidFill>
                  <a:srgbClr val="7030A0"/>
                </a:solidFill>
                <a:latin typeface="Monaco" pitchFamily="2" charset="77"/>
              </a:rPr>
              <a:t>package-name</a:t>
            </a:r>
            <a:r>
              <a:rPr lang="en-US" sz="1400" dirty="0">
                <a:latin typeface="Monaco" pitchFamily="2" charset="77"/>
              </a:rPr>
              <a:t>)</a:t>
            </a:r>
          </a:p>
        </p:txBody>
      </p:sp>
      <p:pic>
        <p:nvPicPr>
          <p:cNvPr id="20482" name="Picture 2" descr="Free Vectors | Hint icon light bulb">
            <a:extLst>
              <a:ext uri="{FF2B5EF4-FFF2-40B4-BE49-F238E27FC236}">
                <a16:creationId xmlns:a16="http://schemas.microsoft.com/office/drawing/2014/main" id="{6191A39D-EF83-4B42-FCA3-C9FE5EBFBD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8635" y="3789588"/>
            <a:ext cx="1836533" cy="13784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161999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928117C-9446-4E7F-AE62-95E0F6DB5B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1" name="Rectangle 10">
            <a:extLst>
              <a:ext uri="{FF2B5EF4-FFF2-40B4-BE49-F238E27FC236}">
                <a16:creationId xmlns:a16="http://schemas.microsoft.com/office/drawing/2014/main" id="{84D30AFB-4D71-48B0-AA00-28EE92363A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3" name="Rectangle 12">
            <a:extLst>
              <a:ext uri="{FF2B5EF4-FFF2-40B4-BE49-F238E27FC236}">
                <a16:creationId xmlns:a16="http://schemas.microsoft.com/office/drawing/2014/main" id="{96A0B76F-8010-4C62-B4B6-C5FC438C05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5" name="Rectangle 14">
            <a:extLst>
              <a:ext uri="{FF2B5EF4-FFF2-40B4-BE49-F238E27FC236}">
                <a16:creationId xmlns:a16="http://schemas.microsoft.com/office/drawing/2014/main" id="{9FC936C0-4624-438D-BDD0-6B296BD640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useBgFill="1">
        <p:nvSpPr>
          <p:cNvPr id="17" name="Rectangle 16">
            <a:extLst>
              <a:ext uri="{FF2B5EF4-FFF2-40B4-BE49-F238E27FC236}">
                <a16:creationId xmlns:a16="http://schemas.microsoft.com/office/drawing/2014/main" id="{EECC1BA8-D744-4BAD-B3FB-227CB5EA7C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7587C8C6-99DF-4425-A538-D09A9D1B3EF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20" name="Rectangle 19">
              <a:extLst>
                <a:ext uri="{FF2B5EF4-FFF2-40B4-BE49-F238E27FC236}">
                  <a16:creationId xmlns:a16="http://schemas.microsoft.com/office/drawing/2014/main" id="{13577C85-ACDD-4AC9-B9DE-87144E7C28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1" name="Rectangle 20">
              <a:extLst>
                <a:ext uri="{FF2B5EF4-FFF2-40B4-BE49-F238E27FC236}">
                  <a16:creationId xmlns:a16="http://schemas.microsoft.com/office/drawing/2014/main" id="{9CBB29A9-875F-4717-9BF0-B32607BDB5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2" name="Rectangle 21">
              <a:extLst>
                <a:ext uri="{FF2B5EF4-FFF2-40B4-BE49-F238E27FC236}">
                  <a16:creationId xmlns:a16="http://schemas.microsoft.com/office/drawing/2014/main" id="{5B2262C7-8345-45F0-93F8-44E06947B6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pSp>
      <p:pic>
        <p:nvPicPr>
          <p:cNvPr id="4" name="Picture 3" descr="A screen shot of a computer&#10;&#10;AI-generated content may be incorrect.">
            <a:extLst>
              <a:ext uri="{FF2B5EF4-FFF2-40B4-BE49-F238E27FC236}">
                <a16:creationId xmlns:a16="http://schemas.microsoft.com/office/drawing/2014/main" id="{8A8ECD96-B486-BAC2-B1CD-1E1FDCB1BD1A}"/>
              </a:ext>
            </a:extLst>
          </p:cNvPr>
          <p:cNvPicPr>
            <a:picLocks noChangeAspect="1"/>
          </p:cNvPicPr>
          <p:nvPr/>
        </p:nvPicPr>
        <p:blipFill>
          <a:blip r:embed="rId2"/>
          <a:srcRect r="39312"/>
          <a:stretch>
            <a:fillRect/>
          </a:stretch>
        </p:blipFill>
        <p:spPr>
          <a:xfrm>
            <a:off x="5934786" y="1294404"/>
            <a:ext cx="5910795" cy="2264460"/>
          </a:xfrm>
          <a:prstGeom prst="rect">
            <a:avLst/>
          </a:prstGeom>
        </p:spPr>
      </p:pic>
      <p:sp>
        <p:nvSpPr>
          <p:cNvPr id="5" name="TextBox 4">
            <a:extLst>
              <a:ext uri="{FF2B5EF4-FFF2-40B4-BE49-F238E27FC236}">
                <a16:creationId xmlns:a16="http://schemas.microsoft.com/office/drawing/2014/main" id="{1EAAAA9B-D9CD-FC35-93C8-C018D614EBC8}"/>
              </a:ext>
            </a:extLst>
          </p:cNvPr>
          <p:cNvSpPr txBox="1"/>
          <p:nvPr/>
        </p:nvSpPr>
        <p:spPr>
          <a:xfrm>
            <a:off x="346419" y="3531630"/>
            <a:ext cx="11535228" cy="769441"/>
          </a:xfrm>
          <a:prstGeom prst="rect">
            <a:avLst/>
          </a:prstGeom>
          <a:noFill/>
        </p:spPr>
        <p:txBody>
          <a:bodyPr wrap="square">
            <a:spAutoFit/>
          </a:bodyPr>
          <a:lstStyle/>
          <a:p>
            <a:r>
              <a:rPr lang="en-US" sz="2200" dirty="0"/>
              <a:t>A  </a:t>
            </a:r>
            <a:r>
              <a:rPr lang="en-US" sz="2200" b="1" dirty="0">
                <a:solidFill>
                  <a:srgbClr val="0098BE"/>
                </a:solidFill>
              </a:rPr>
              <a:t>namespace conflict</a:t>
            </a:r>
            <a:r>
              <a:rPr lang="en-US" sz="2200" dirty="0">
                <a:solidFill>
                  <a:srgbClr val="0098BE"/>
                </a:solidFill>
              </a:rPr>
              <a:t> </a:t>
            </a:r>
            <a:r>
              <a:rPr lang="en-US" sz="2200" dirty="0"/>
              <a:t>means:</a:t>
            </a:r>
          </a:p>
          <a:p>
            <a:r>
              <a:rPr lang="en-US" sz="2200" dirty="0"/>
              <a:t>"</a:t>
            </a:r>
            <a:r>
              <a:rPr lang="en-US" dirty="0">
                <a:latin typeface="Monaco" pitchFamily="2" charset="77"/>
              </a:rPr>
              <a:t>Two packages define the same function name, and R has to choose which one to use</a:t>
            </a:r>
            <a:r>
              <a:rPr lang="en-US" sz="2200" dirty="0"/>
              <a:t>."</a:t>
            </a:r>
          </a:p>
        </p:txBody>
      </p:sp>
      <p:sp>
        <p:nvSpPr>
          <p:cNvPr id="6" name="Title 1">
            <a:extLst>
              <a:ext uri="{FF2B5EF4-FFF2-40B4-BE49-F238E27FC236}">
                <a16:creationId xmlns:a16="http://schemas.microsoft.com/office/drawing/2014/main" id="{C3D88298-6341-2A11-9717-9468594FA8C4}"/>
              </a:ext>
            </a:extLst>
          </p:cNvPr>
          <p:cNvSpPr txBox="1">
            <a:spLocks/>
          </p:cNvSpPr>
          <p:nvPr/>
        </p:nvSpPr>
        <p:spPr>
          <a:xfrm>
            <a:off x="457200" y="745764"/>
            <a:ext cx="11029616" cy="483596"/>
          </a:xfrm>
          <a:prstGeom prst="rect">
            <a:avLst/>
          </a:prstGeom>
        </p:spPr>
        <p:txBody>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chemeClr val="tx1"/>
                </a:solidFill>
              </a:rPr>
              <a:t>using R packages</a:t>
            </a:r>
          </a:p>
        </p:txBody>
      </p:sp>
      <p:sp>
        <p:nvSpPr>
          <p:cNvPr id="8" name="TextBox 7">
            <a:extLst>
              <a:ext uri="{FF2B5EF4-FFF2-40B4-BE49-F238E27FC236}">
                <a16:creationId xmlns:a16="http://schemas.microsoft.com/office/drawing/2014/main" id="{4FA9E88B-DC2B-3F78-DCEF-A3588B444C75}"/>
              </a:ext>
            </a:extLst>
          </p:cNvPr>
          <p:cNvSpPr txBox="1"/>
          <p:nvPr/>
        </p:nvSpPr>
        <p:spPr>
          <a:xfrm>
            <a:off x="446534" y="1574171"/>
            <a:ext cx="5316006" cy="1446550"/>
          </a:xfrm>
          <a:prstGeom prst="rect">
            <a:avLst/>
          </a:prstGeom>
          <a:noFill/>
        </p:spPr>
        <p:txBody>
          <a:bodyPr wrap="square">
            <a:spAutoFit/>
          </a:bodyPr>
          <a:lstStyle/>
          <a:p>
            <a:r>
              <a:rPr lang="en-US" sz="2200" dirty="0"/>
              <a:t>In R, multiple packages can have functions with the same name. When you load such packages, R uses the most recently loaded version of the function.</a:t>
            </a:r>
          </a:p>
        </p:txBody>
      </p:sp>
      <p:sp>
        <p:nvSpPr>
          <p:cNvPr id="12" name="TextBox 11">
            <a:extLst>
              <a:ext uri="{FF2B5EF4-FFF2-40B4-BE49-F238E27FC236}">
                <a16:creationId xmlns:a16="http://schemas.microsoft.com/office/drawing/2014/main" id="{9A0A6B2F-4350-EC79-60B6-48476F01AC56}"/>
              </a:ext>
            </a:extLst>
          </p:cNvPr>
          <p:cNvSpPr txBox="1"/>
          <p:nvPr/>
        </p:nvSpPr>
        <p:spPr>
          <a:xfrm>
            <a:off x="446533" y="4560554"/>
            <a:ext cx="11262866" cy="1846659"/>
          </a:xfrm>
          <a:prstGeom prst="rect">
            <a:avLst/>
          </a:prstGeom>
          <a:noFill/>
        </p:spPr>
        <p:txBody>
          <a:bodyPr wrap="square">
            <a:spAutoFit/>
          </a:bodyPr>
          <a:lstStyle/>
          <a:p>
            <a:r>
              <a:rPr lang="en-US" sz="2200" dirty="0"/>
              <a:t>In this instance, </a:t>
            </a:r>
          </a:p>
          <a:p>
            <a:r>
              <a:rPr lang="en-US" sz="2200" dirty="0"/>
              <a:t>	</a:t>
            </a:r>
            <a:r>
              <a:rPr lang="en-US" sz="2200" dirty="0">
                <a:solidFill>
                  <a:srgbClr val="7030A0"/>
                </a:solidFill>
              </a:rPr>
              <a:t>base R</a:t>
            </a:r>
            <a:r>
              <a:rPr lang="en-US" sz="2200" dirty="0"/>
              <a:t> stats package has functions named </a:t>
            </a:r>
            <a:r>
              <a:rPr lang="en-US" dirty="0">
                <a:solidFill>
                  <a:srgbClr val="7030A0"/>
                </a:solidFill>
                <a:latin typeface="Monaco" pitchFamily="2" charset="77"/>
              </a:rPr>
              <a:t>filter</a:t>
            </a:r>
            <a:r>
              <a:rPr lang="en-US" sz="2200" dirty="0"/>
              <a:t>, and </a:t>
            </a:r>
            <a:r>
              <a:rPr lang="en-US" dirty="0">
                <a:solidFill>
                  <a:srgbClr val="7030A0"/>
                </a:solidFill>
                <a:latin typeface="Monaco" pitchFamily="2" charset="77"/>
              </a:rPr>
              <a:t>lag</a:t>
            </a:r>
            <a:endParaRPr lang="en-US" dirty="0"/>
          </a:p>
          <a:p>
            <a:r>
              <a:rPr lang="en-US" sz="2200" dirty="0"/>
              <a:t>	</a:t>
            </a:r>
            <a:r>
              <a:rPr lang="en-US" sz="2200" dirty="0" err="1">
                <a:solidFill>
                  <a:srgbClr val="00B050"/>
                </a:solidFill>
              </a:rPr>
              <a:t>dplyr</a:t>
            </a:r>
            <a:r>
              <a:rPr lang="en-US" sz="2200" dirty="0"/>
              <a:t> also has functions named </a:t>
            </a:r>
            <a:r>
              <a:rPr lang="en-US" dirty="0">
                <a:solidFill>
                  <a:srgbClr val="00B050"/>
                </a:solidFill>
                <a:latin typeface="Monaco" pitchFamily="2" charset="77"/>
              </a:rPr>
              <a:t>filter</a:t>
            </a:r>
            <a:r>
              <a:rPr lang="en-US" sz="2200" dirty="0"/>
              <a:t>, and </a:t>
            </a:r>
            <a:r>
              <a:rPr lang="en-US" dirty="0">
                <a:solidFill>
                  <a:srgbClr val="00B050"/>
                </a:solidFill>
                <a:latin typeface="Monaco" pitchFamily="2" charset="77"/>
              </a:rPr>
              <a:t>lag</a:t>
            </a:r>
            <a:endParaRPr lang="en-US" dirty="0">
              <a:solidFill>
                <a:srgbClr val="00B050"/>
              </a:solidFill>
            </a:endParaRPr>
          </a:p>
          <a:p>
            <a:r>
              <a:rPr lang="en-US" sz="2200" dirty="0"/>
              <a:t>So the console message is telling you that </a:t>
            </a:r>
            <a:r>
              <a:rPr lang="en-US" dirty="0" err="1">
                <a:solidFill>
                  <a:srgbClr val="00B050"/>
                </a:solidFill>
                <a:latin typeface="Monaco" pitchFamily="2" charset="77"/>
              </a:rPr>
              <a:t>dplyr</a:t>
            </a:r>
            <a:r>
              <a:rPr lang="en-US" dirty="0">
                <a:solidFill>
                  <a:srgbClr val="00B050"/>
                </a:solidFill>
                <a:latin typeface="Monaco" pitchFamily="2" charset="77"/>
              </a:rPr>
              <a:t>::filter()</a:t>
            </a:r>
            <a:r>
              <a:rPr lang="en-US" sz="2200" dirty="0">
                <a:solidFill>
                  <a:srgbClr val="7030A0"/>
                </a:solidFill>
              </a:rPr>
              <a:t> </a:t>
            </a:r>
            <a:r>
              <a:rPr lang="en-US" sz="2200" dirty="0"/>
              <a:t>and </a:t>
            </a:r>
            <a:r>
              <a:rPr lang="en-US" dirty="0" err="1">
                <a:solidFill>
                  <a:srgbClr val="00B050"/>
                </a:solidFill>
                <a:latin typeface="Monaco" pitchFamily="2" charset="77"/>
              </a:rPr>
              <a:t>dplyr</a:t>
            </a:r>
            <a:r>
              <a:rPr lang="en-US" dirty="0">
                <a:solidFill>
                  <a:srgbClr val="00B050"/>
                </a:solidFill>
                <a:latin typeface="Monaco" pitchFamily="2" charset="77"/>
              </a:rPr>
              <a:t>::lag() </a:t>
            </a:r>
            <a:r>
              <a:rPr lang="en-US" sz="2200" dirty="0"/>
              <a:t>will be called if filter and lag functions are called without specifying which package to use.</a:t>
            </a:r>
            <a:r>
              <a:rPr lang="en-US" sz="1600" dirty="0">
                <a:latin typeface="Monaco" pitchFamily="2" charset="77"/>
              </a:rPr>
              <a:t> </a:t>
            </a:r>
            <a:r>
              <a:rPr lang="en-US" sz="2200" dirty="0"/>
              <a:t> </a:t>
            </a:r>
          </a:p>
        </p:txBody>
      </p:sp>
    </p:spTree>
    <p:extLst>
      <p:ext uri="{BB962C8B-B14F-4D97-AF65-F5344CB8AC3E}">
        <p14:creationId xmlns:p14="http://schemas.microsoft.com/office/powerpoint/2010/main" val="2303824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2" grpId="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48445F-EFF7-71F0-5573-CCCE30C367C2}"/>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EEDB2B34-2B95-51C3-A247-D93A1F6D96B3}"/>
              </a:ext>
            </a:extLst>
          </p:cNvPr>
          <p:cNvSpPr txBox="1"/>
          <p:nvPr/>
        </p:nvSpPr>
        <p:spPr>
          <a:xfrm>
            <a:off x="753979" y="2518611"/>
            <a:ext cx="10716126" cy="1200329"/>
          </a:xfrm>
          <a:prstGeom prst="rect">
            <a:avLst/>
          </a:prstGeom>
          <a:noFill/>
        </p:spPr>
        <p:txBody>
          <a:bodyPr wrap="square" rtlCol="0">
            <a:spAutoFit/>
          </a:bodyPr>
          <a:lstStyle/>
          <a:p>
            <a:r>
              <a:rPr lang="en-US" sz="7200" b="1" dirty="0">
                <a:solidFill>
                  <a:srgbClr val="0098BE"/>
                </a:solidFill>
              </a:rPr>
              <a:t>Data Frames</a:t>
            </a:r>
          </a:p>
        </p:txBody>
      </p:sp>
    </p:spTree>
    <p:extLst>
      <p:ext uri="{BB962C8B-B14F-4D97-AF65-F5344CB8AC3E}">
        <p14:creationId xmlns:p14="http://schemas.microsoft.com/office/powerpoint/2010/main" val="65491301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1062"/>
        <p:cNvGrpSpPr/>
        <p:nvPr/>
      </p:nvGrpSpPr>
      <p:grpSpPr>
        <a:xfrm>
          <a:off x="0" y="0"/>
          <a:ext cx="0" cy="0"/>
          <a:chOff x="0" y="0"/>
          <a:chExt cx="0" cy="0"/>
        </a:xfrm>
      </p:grpSpPr>
      <p:sp>
        <p:nvSpPr>
          <p:cNvPr id="1063" name="Google Shape;1063;p59"/>
          <p:cNvSpPr txBox="1">
            <a:spLocks noGrp="1"/>
          </p:cNvSpPr>
          <p:nvPr>
            <p:ph type="title"/>
          </p:nvPr>
        </p:nvSpPr>
        <p:spPr>
          <a:xfrm>
            <a:off x="831200" y="497433"/>
            <a:ext cx="11360800" cy="1254000"/>
          </a:xfrm>
          <a:prstGeom prst="rect">
            <a:avLst/>
          </a:prstGeom>
        </p:spPr>
        <p:txBody>
          <a:bodyPr spcFirstLastPara="1" vert="horz" wrap="square" lIns="121900" tIns="121900" rIns="121900" bIns="121900" rtlCol="0" anchor="t" anchorCtr="0">
            <a:noAutofit/>
          </a:bodyPr>
          <a:lstStyle/>
          <a:p>
            <a:r>
              <a:rPr lang="en" sz="4400" dirty="0">
                <a:solidFill>
                  <a:schemeClr val="tx1"/>
                </a:solidFill>
              </a:rPr>
              <a:t>Data Frames: Rectangles of Data</a:t>
            </a:r>
            <a:endParaRPr sz="4400" dirty="0">
              <a:solidFill>
                <a:schemeClr val="tx1"/>
              </a:solidFill>
            </a:endParaRPr>
          </a:p>
        </p:txBody>
      </p:sp>
      <p:pic>
        <p:nvPicPr>
          <p:cNvPr id="1064" name="Google Shape;1064;p59"/>
          <p:cNvPicPr preferRelativeResize="0"/>
          <p:nvPr/>
        </p:nvPicPr>
        <p:blipFill rotWithShape="1">
          <a:blip r:embed="rId3">
            <a:alphaModFix/>
          </a:blip>
          <a:srcRect b="18895"/>
          <a:stretch/>
        </p:blipFill>
        <p:spPr>
          <a:xfrm>
            <a:off x="1217961" y="2174538"/>
            <a:ext cx="10267795" cy="2602414"/>
          </a:xfrm>
          <a:prstGeom prst="rect">
            <a:avLst/>
          </a:prstGeom>
          <a:noFill/>
          <a:ln>
            <a:noFill/>
          </a:ln>
        </p:spPr>
      </p:pic>
      <p:sp>
        <p:nvSpPr>
          <p:cNvPr id="3" name="TextBox 2">
            <a:extLst>
              <a:ext uri="{FF2B5EF4-FFF2-40B4-BE49-F238E27FC236}">
                <a16:creationId xmlns:a16="http://schemas.microsoft.com/office/drawing/2014/main" id="{76C513EF-B58D-9DBD-0E0F-A91EEEBE8437}"/>
              </a:ext>
            </a:extLst>
          </p:cNvPr>
          <p:cNvSpPr txBox="1"/>
          <p:nvPr/>
        </p:nvSpPr>
        <p:spPr>
          <a:xfrm>
            <a:off x="8364772" y="1378210"/>
            <a:ext cx="2898250" cy="584775"/>
          </a:xfrm>
          <a:prstGeom prst="rect">
            <a:avLst/>
          </a:prstGeom>
          <a:solidFill>
            <a:srgbClr val="FFFF00">
              <a:alpha val="21064"/>
            </a:srgbClr>
          </a:solidFill>
          <a:ln>
            <a:noFill/>
          </a:ln>
        </p:spPr>
        <p:txBody>
          <a:bodyPr wrap="square">
            <a:spAutoFit/>
          </a:bodyPr>
          <a:lstStyle/>
          <a:p>
            <a:pPr algn="ctr"/>
            <a:r>
              <a:rPr lang="en-US" sz="3200" b="1" dirty="0">
                <a:solidFill>
                  <a:srgbClr val="F02446"/>
                </a:solidFill>
                <a:latin typeface="Monaco" pitchFamily="2" charset="77"/>
                <a:cs typeface="Courier New" panose="02070309020205020404" pitchFamily="49" charset="0"/>
              </a:rPr>
              <a:t>View(</a:t>
            </a:r>
            <a:r>
              <a:rPr lang="en-US" sz="3200" b="1" dirty="0">
                <a:solidFill>
                  <a:srgbClr val="0070C0"/>
                </a:solidFill>
                <a:latin typeface="Monaco" pitchFamily="2" charset="77"/>
                <a:cs typeface="Courier New" panose="02070309020205020404" pitchFamily="49" charset="0"/>
              </a:rPr>
              <a:t>data</a:t>
            </a:r>
            <a:r>
              <a:rPr lang="en-US" sz="3200" b="1" dirty="0">
                <a:solidFill>
                  <a:srgbClr val="F02446"/>
                </a:solidFill>
                <a:latin typeface="Monaco" pitchFamily="2" charset="77"/>
                <a:cs typeface="Courier New" panose="02070309020205020404" pitchFamily="49" charset="0"/>
              </a:rPr>
              <a:t>)</a:t>
            </a:r>
            <a:endParaRPr lang="en-US" sz="3200" dirty="0">
              <a:solidFill>
                <a:srgbClr val="F02446"/>
              </a:solidFill>
            </a:endParaRPr>
          </a:p>
        </p:txBody>
      </p:sp>
      <p:sp>
        <p:nvSpPr>
          <p:cNvPr id="2" name="TextBox 1">
            <a:extLst>
              <a:ext uri="{FF2B5EF4-FFF2-40B4-BE49-F238E27FC236}">
                <a16:creationId xmlns:a16="http://schemas.microsoft.com/office/drawing/2014/main" id="{7A049C86-1289-8870-35F4-8F2FFE83A4A8}"/>
              </a:ext>
            </a:extLst>
          </p:cNvPr>
          <p:cNvSpPr txBox="1"/>
          <p:nvPr/>
        </p:nvSpPr>
        <p:spPr>
          <a:xfrm>
            <a:off x="1497724" y="4783554"/>
            <a:ext cx="2569779" cy="954107"/>
          </a:xfrm>
          <a:prstGeom prst="rect">
            <a:avLst/>
          </a:prstGeom>
          <a:noFill/>
        </p:spPr>
        <p:txBody>
          <a:bodyPr wrap="square" rtlCol="0">
            <a:spAutoFit/>
          </a:bodyPr>
          <a:lstStyle/>
          <a:p>
            <a:pPr algn="ctr"/>
            <a:r>
              <a:rPr lang="en-US" sz="2800" dirty="0"/>
              <a:t>variables/</a:t>
            </a:r>
          </a:p>
          <a:p>
            <a:pPr algn="ctr"/>
            <a:r>
              <a:rPr lang="en-US" sz="2800" dirty="0"/>
              <a:t>features</a:t>
            </a:r>
          </a:p>
        </p:txBody>
      </p:sp>
      <p:sp>
        <p:nvSpPr>
          <p:cNvPr id="5" name="TextBox 4">
            <a:extLst>
              <a:ext uri="{FF2B5EF4-FFF2-40B4-BE49-F238E27FC236}">
                <a16:creationId xmlns:a16="http://schemas.microsoft.com/office/drawing/2014/main" id="{5259915C-0B24-BD22-7E23-03051C5486B8}"/>
              </a:ext>
            </a:extLst>
          </p:cNvPr>
          <p:cNvSpPr txBox="1"/>
          <p:nvPr/>
        </p:nvSpPr>
        <p:spPr>
          <a:xfrm>
            <a:off x="5008183" y="4938447"/>
            <a:ext cx="2569779" cy="523220"/>
          </a:xfrm>
          <a:prstGeom prst="rect">
            <a:avLst/>
          </a:prstGeom>
          <a:noFill/>
        </p:spPr>
        <p:txBody>
          <a:bodyPr wrap="square" rtlCol="0">
            <a:spAutoFit/>
          </a:bodyPr>
          <a:lstStyle/>
          <a:p>
            <a:pPr algn="ctr"/>
            <a:r>
              <a:rPr lang="en-US" sz="2800" dirty="0"/>
              <a:t>observations</a:t>
            </a:r>
          </a:p>
        </p:txBody>
      </p:sp>
      <p:sp>
        <p:nvSpPr>
          <p:cNvPr id="6" name="TextBox 5">
            <a:extLst>
              <a:ext uri="{FF2B5EF4-FFF2-40B4-BE49-F238E27FC236}">
                <a16:creationId xmlns:a16="http://schemas.microsoft.com/office/drawing/2014/main" id="{6BC74EF1-BA23-F3FD-735C-24433AFBAF90}"/>
              </a:ext>
            </a:extLst>
          </p:cNvPr>
          <p:cNvSpPr txBox="1"/>
          <p:nvPr/>
        </p:nvSpPr>
        <p:spPr>
          <a:xfrm>
            <a:off x="8364772" y="4938447"/>
            <a:ext cx="2569779" cy="523220"/>
          </a:xfrm>
          <a:prstGeom prst="rect">
            <a:avLst/>
          </a:prstGeom>
          <a:noFill/>
        </p:spPr>
        <p:txBody>
          <a:bodyPr wrap="square" rtlCol="0">
            <a:spAutoFit/>
          </a:bodyPr>
          <a:lstStyle/>
          <a:p>
            <a:pPr algn="ctr"/>
            <a:r>
              <a:rPr lang="en-US" sz="2800" dirty="0"/>
              <a:t>values</a:t>
            </a: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1068"/>
        <p:cNvGrpSpPr/>
        <p:nvPr/>
      </p:nvGrpSpPr>
      <p:grpSpPr>
        <a:xfrm>
          <a:off x="0" y="0"/>
          <a:ext cx="0" cy="0"/>
          <a:chOff x="0" y="0"/>
          <a:chExt cx="0" cy="0"/>
        </a:xfrm>
      </p:grpSpPr>
      <p:sp>
        <p:nvSpPr>
          <p:cNvPr id="1069" name="Google Shape;1069;p60"/>
          <p:cNvSpPr txBox="1">
            <a:spLocks noGrp="1"/>
          </p:cNvSpPr>
          <p:nvPr>
            <p:ph type="title"/>
          </p:nvPr>
        </p:nvSpPr>
        <p:spPr>
          <a:xfrm>
            <a:off x="831200" y="580755"/>
            <a:ext cx="11360800" cy="1254000"/>
          </a:xfrm>
          <a:prstGeom prst="rect">
            <a:avLst/>
          </a:prstGeom>
        </p:spPr>
        <p:txBody>
          <a:bodyPr spcFirstLastPara="1" vert="horz" wrap="square" lIns="121900" tIns="121900" rIns="121900" bIns="121900" rtlCol="0" anchor="t" anchorCtr="0">
            <a:noAutofit/>
          </a:bodyPr>
          <a:lstStyle/>
          <a:p>
            <a:r>
              <a:rPr lang="en" sz="4400" dirty="0">
                <a:solidFill>
                  <a:schemeClr val="tx1"/>
                </a:solidFill>
              </a:rPr>
              <a:t>Rows: Observations</a:t>
            </a:r>
            <a:endParaRPr sz="4400" dirty="0">
              <a:solidFill>
                <a:schemeClr val="tx1"/>
              </a:solidFill>
            </a:endParaRPr>
          </a:p>
        </p:txBody>
      </p:sp>
      <p:sp>
        <p:nvSpPr>
          <p:cNvPr id="1070" name="Google Shape;1070;p60"/>
          <p:cNvSpPr txBox="1">
            <a:spLocks noGrp="1"/>
          </p:cNvSpPr>
          <p:nvPr>
            <p:ph type="subTitle" idx="1"/>
          </p:nvPr>
        </p:nvSpPr>
        <p:spPr>
          <a:xfrm>
            <a:off x="1059600" y="1921167"/>
            <a:ext cx="6665503" cy="3360281"/>
          </a:xfrm>
          <a:prstGeom prst="rect">
            <a:avLst/>
          </a:prstGeom>
        </p:spPr>
        <p:txBody>
          <a:bodyPr spcFirstLastPara="1" vert="horz" wrap="square" lIns="121900" tIns="121900" rIns="121900" bIns="121900" rtlCol="0" anchor="t" anchorCtr="0">
            <a:noAutofit/>
          </a:bodyPr>
          <a:lstStyle/>
          <a:p>
            <a:pPr marL="0" indent="0">
              <a:lnSpc>
                <a:spcPct val="100000"/>
              </a:lnSpc>
            </a:pPr>
            <a:r>
              <a:rPr lang="en" dirty="0">
                <a:solidFill>
                  <a:schemeClr val="tx1"/>
                </a:solidFill>
                <a:latin typeface="+mn-lt"/>
              </a:rPr>
              <a:t>Person (or mouse, worm, etc.)</a:t>
            </a:r>
          </a:p>
          <a:p>
            <a:pPr marL="0" indent="0">
              <a:lnSpc>
                <a:spcPct val="100000"/>
              </a:lnSpc>
            </a:pPr>
            <a:r>
              <a:rPr lang="en" dirty="0">
                <a:solidFill>
                  <a:schemeClr val="tx1"/>
                </a:solidFill>
                <a:latin typeface="+mn-lt"/>
              </a:rPr>
              <a:t>Country</a:t>
            </a:r>
          </a:p>
          <a:p>
            <a:pPr marL="0" indent="0">
              <a:lnSpc>
                <a:spcPct val="100000"/>
              </a:lnSpc>
            </a:pPr>
            <a:r>
              <a:rPr lang="en" dirty="0">
                <a:solidFill>
                  <a:schemeClr val="tx1"/>
                </a:solidFill>
                <a:latin typeface="+mn-lt"/>
              </a:rPr>
              <a:t>Year</a:t>
            </a:r>
          </a:p>
          <a:p>
            <a:pPr marL="0" indent="0">
              <a:lnSpc>
                <a:spcPct val="100000"/>
              </a:lnSpc>
            </a:pPr>
            <a:r>
              <a:rPr lang="en" dirty="0">
                <a:solidFill>
                  <a:schemeClr val="tx1"/>
                </a:solidFill>
                <a:latin typeface="+mn-lt"/>
              </a:rPr>
              <a:t>Run/trial of an experiment</a:t>
            </a:r>
          </a:p>
          <a:p>
            <a:pPr marL="0" indent="0">
              <a:lnSpc>
                <a:spcPct val="100000"/>
              </a:lnSpc>
            </a:pPr>
            <a:r>
              <a:rPr lang="en" dirty="0">
                <a:solidFill>
                  <a:schemeClr val="tx1"/>
                </a:solidFill>
                <a:latin typeface="+mn-lt"/>
              </a:rPr>
              <a:t>Chemical</a:t>
            </a:r>
          </a:p>
          <a:p>
            <a:pPr marL="0" indent="0">
              <a:lnSpc>
                <a:spcPct val="100000"/>
              </a:lnSpc>
            </a:pPr>
            <a:r>
              <a:rPr lang="en" dirty="0">
                <a:solidFill>
                  <a:schemeClr val="tx1"/>
                </a:solidFill>
                <a:latin typeface="+mn-lt"/>
              </a:rPr>
              <a:t>Sample</a:t>
            </a:r>
            <a:endParaRPr dirty="0">
              <a:solidFill>
                <a:schemeClr val="tx1"/>
              </a:solidFill>
              <a:latin typeface="+mn-lt"/>
            </a:endParaRPr>
          </a:p>
        </p:txBody>
      </p:sp>
      <p:sp>
        <p:nvSpPr>
          <p:cNvPr id="3" name="TextBox 2">
            <a:extLst>
              <a:ext uri="{FF2B5EF4-FFF2-40B4-BE49-F238E27FC236}">
                <a16:creationId xmlns:a16="http://schemas.microsoft.com/office/drawing/2014/main" id="{684E7A7E-B28D-A353-5BC7-5196C8DFAC9D}"/>
              </a:ext>
            </a:extLst>
          </p:cNvPr>
          <p:cNvSpPr txBox="1"/>
          <p:nvPr/>
        </p:nvSpPr>
        <p:spPr>
          <a:xfrm>
            <a:off x="8364772" y="1378210"/>
            <a:ext cx="2898250" cy="584775"/>
          </a:xfrm>
          <a:prstGeom prst="rect">
            <a:avLst/>
          </a:prstGeom>
          <a:solidFill>
            <a:srgbClr val="FFFF00">
              <a:alpha val="21064"/>
            </a:srgbClr>
          </a:solidFill>
          <a:ln>
            <a:noFill/>
          </a:ln>
        </p:spPr>
        <p:txBody>
          <a:bodyPr wrap="square">
            <a:spAutoFit/>
          </a:bodyPr>
          <a:lstStyle/>
          <a:p>
            <a:pPr algn="ctr"/>
            <a:r>
              <a:rPr lang="en-US" sz="3200" b="1" dirty="0" err="1">
                <a:solidFill>
                  <a:srgbClr val="F02446"/>
                </a:solidFill>
                <a:latin typeface="Monaco" pitchFamily="2" charset="77"/>
                <a:cs typeface="Courier New" panose="02070309020205020404" pitchFamily="49" charset="0"/>
              </a:rPr>
              <a:t>nrow</a:t>
            </a:r>
            <a:r>
              <a:rPr lang="en-US" sz="3200" b="1" dirty="0">
                <a:solidFill>
                  <a:srgbClr val="F02446"/>
                </a:solidFill>
                <a:latin typeface="Monaco" pitchFamily="2" charset="77"/>
                <a:cs typeface="Courier New" panose="02070309020205020404" pitchFamily="49" charset="0"/>
              </a:rPr>
              <a:t>(</a:t>
            </a:r>
            <a:r>
              <a:rPr lang="en-US" sz="3200" b="1" dirty="0">
                <a:solidFill>
                  <a:srgbClr val="0070C0"/>
                </a:solidFill>
                <a:latin typeface="Monaco" pitchFamily="2" charset="77"/>
                <a:cs typeface="Courier New" panose="02070309020205020404" pitchFamily="49" charset="0"/>
              </a:rPr>
              <a:t>data</a:t>
            </a:r>
            <a:r>
              <a:rPr lang="en-US" sz="3200" b="1" dirty="0">
                <a:solidFill>
                  <a:srgbClr val="F02446"/>
                </a:solidFill>
                <a:latin typeface="Monaco" pitchFamily="2" charset="77"/>
                <a:cs typeface="Courier New" panose="02070309020205020404" pitchFamily="49" charset="0"/>
              </a:rPr>
              <a:t>)</a:t>
            </a:r>
            <a:endParaRPr lang="en-US" sz="3200" dirty="0">
              <a:solidFill>
                <a:srgbClr val="F02446"/>
              </a:solidFill>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1074"/>
        <p:cNvGrpSpPr/>
        <p:nvPr/>
      </p:nvGrpSpPr>
      <p:grpSpPr>
        <a:xfrm>
          <a:off x="0" y="0"/>
          <a:ext cx="0" cy="0"/>
          <a:chOff x="0" y="0"/>
          <a:chExt cx="0" cy="0"/>
        </a:xfrm>
      </p:grpSpPr>
      <p:sp>
        <p:nvSpPr>
          <p:cNvPr id="1075" name="Google Shape;1075;p61"/>
          <p:cNvSpPr txBox="1">
            <a:spLocks noGrp="1"/>
          </p:cNvSpPr>
          <p:nvPr>
            <p:ph type="title"/>
          </p:nvPr>
        </p:nvSpPr>
        <p:spPr>
          <a:xfrm>
            <a:off x="882259" y="593367"/>
            <a:ext cx="11360800" cy="1254000"/>
          </a:xfrm>
          <a:prstGeom prst="rect">
            <a:avLst/>
          </a:prstGeom>
        </p:spPr>
        <p:txBody>
          <a:bodyPr spcFirstLastPara="1" vert="horz" wrap="square" lIns="121900" tIns="121900" rIns="121900" bIns="121900" rtlCol="0" anchor="t" anchorCtr="0">
            <a:noAutofit/>
          </a:bodyPr>
          <a:lstStyle/>
          <a:p>
            <a:r>
              <a:rPr lang="en" sz="4400" dirty="0">
                <a:solidFill>
                  <a:schemeClr val="tx1"/>
                </a:solidFill>
              </a:rPr>
              <a:t>Columns: Variables</a:t>
            </a:r>
            <a:endParaRPr sz="4400" dirty="0">
              <a:solidFill>
                <a:schemeClr val="tx1"/>
              </a:solidFill>
            </a:endParaRPr>
          </a:p>
        </p:txBody>
      </p:sp>
      <p:sp>
        <p:nvSpPr>
          <p:cNvPr id="1076" name="Google Shape;1076;p61"/>
          <p:cNvSpPr txBox="1">
            <a:spLocks noGrp="1"/>
          </p:cNvSpPr>
          <p:nvPr>
            <p:ph type="subTitle" idx="1"/>
          </p:nvPr>
        </p:nvSpPr>
        <p:spPr>
          <a:xfrm>
            <a:off x="996459" y="1847367"/>
            <a:ext cx="11132400" cy="4708000"/>
          </a:xfrm>
          <a:prstGeom prst="rect">
            <a:avLst/>
          </a:prstGeom>
        </p:spPr>
        <p:txBody>
          <a:bodyPr spcFirstLastPara="1" vert="horz" wrap="square" lIns="121900" tIns="121900" rIns="121900" bIns="121900" rtlCol="0" anchor="t" anchorCtr="0">
            <a:noAutofit/>
          </a:bodyPr>
          <a:lstStyle/>
          <a:p>
            <a:pPr marL="0" indent="0">
              <a:lnSpc>
                <a:spcPct val="100000"/>
              </a:lnSpc>
            </a:pPr>
            <a:r>
              <a:rPr lang="en" dirty="0">
                <a:solidFill>
                  <a:schemeClr val="tx1"/>
                </a:solidFill>
                <a:latin typeface="+mn-lt"/>
              </a:rPr>
              <a:t>Measurements</a:t>
            </a:r>
            <a:endParaRPr dirty="0">
              <a:solidFill>
                <a:schemeClr val="tx1"/>
              </a:solidFill>
              <a:latin typeface="+mn-lt"/>
            </a:endParaRPr>
          </a:p>
          <a:p>
            <a:pPr marL="0" indent="0">
              <a:lnSpc>
                <a:spcPct val="100000"/>
              </a:lnSpc>
              <a:spcBef>
                <a:spcPts val="2667"/>
              </a:spcBef>
            </a:pPr>
            <a:r>
              <a:rPr lang="en" dirty="0">
                <a:solidFill>
                  <a:schemeClr val="tx1"/>
                </a:solidFill>
                <a:latin typeface="+mn-lt"/>
              </a:rPr>
              <a:t>Grouping/identification variables: </a:t>
            </a:r>
            <a:endParaRPr dirty="0">
              <a:solidFill>
                <a:schemeClr val="tx1"/>
              </a:solidFill>
              <a:latin typeface="+mn-lt"/>
            </a:endParaRPr>
          </a:p>
          <a:p>
            <a:pPr marL="0" indent="609585">
              <a:lnSpc>
                <a:spcPct val="100000"/>
              </a:lnSpc>
            </a:pPr>
            <a:r>
              <a:rPr lang="en" dirty="0">
                <a:solidFill>
                  <a:schemeClr val="tx1"/>
                </a:solidFill>
                <a:latin typeface="+mn-lt"/>
              </a:rPr>
              <a:t>&gt; trial/sample</a:t>
            </a:r>
            <a:endParaRPr dirty="0">
              <a:solidFill>
                <a:schemeClr val="tx1"/>
              </a:solidFill>
              <a:latin typeface="+mn-lt"/>
            </a:endParaRPr>
          </a:p>
          <a:p>
            <a:pPr marL="0" indent="609585">
              <a:lnSpc>
                <a:spcPct val="100000"/>
              </a:lnSpc>
            </a:pPr>
            <a:r>
              <a:rPr lang="en" dirty="0">
                <a:solidFill>
                  <a:schemeClr val="tx1"/>
                </a:solidFill>
                <a:latin typeface="+mn-lt"/>
              </a:rPr>
              <a:t>&gt; condition</a:t>
            </a:r>
            <a:endParaRPr dirty="0">
              <a:solidFill>
                <a:schemeClr val="tx1"/>
              </a:solidFill>
              <a:latin typeface="+mn-lt"/>
            </a:endParaRPr>
          </a:p>
          <a:p>
            <a:pPr marL="0" indent="609585">
              <a:lnSpc>
                <a:spcPct val="100000"/>
              </a:lnSpc>
            </a:pPr>
            <a:r>
              <a:rPr lang="en" dirty="0">
                <a:solidFill>
                  <a:schemeClr val="tx1"/>
                </a:solidFill>
                <a:latin typeface="+mn-lt"/>
              </a:rPr>
              <a:t>&gt; label for the observation (country name)</a:t>
            </a:r>
            <a:endParaRPr dirty="0">
              <a:solidFill>
                <a:schemeClr val="tx1"/>
              </a:solidFill>
              <a:latin typeface="+mn-lt"/>
            </a:endParaRPr>
          </a:p>
          <a:p>
            <a:pPr marL="0" indent="609585">
              <a:lnSpc>
                <a:spcPct val="100000"/>
              </a:lnSpc>
            </a:pPr>
            <a:endParaRPr dirty="0">
              <a:solidFill>
                <a:schemeClr val="tx1"/>
              </a:solidFill>
              <a:latin typeface="+mn-lt"/>
            </a:endParaRPr>
          </a:p>
          <a:p>
            <a:pPr marL="0" indent="0">
              <a:lnSpc>
                <a:spcPct val="100000"/>
              </a:lnSpc>
            </a:pPr>
            <a:r>
              <a:rPr lang="en" dirty="0">
                <a:solidFill>
                  <a:schemeClr val="tx1"/>
                </a:solidFill>
                <a:latin typeface="+mn-lt"/>
              </a:rPr>
              <a:t>Each ID variable in its own column</a:t>
            </a:r>
            <a:endParaRPr dirty="0">
              <a:solidFill>
                <a:schemeClr val="tx1"/>
              </a:solidFill>
              <a:latin typeface="+mn-lt"/>
            </a:endParaRPr>
          </a:p>
        </p:txBody>
      </p:sp>
      <p:sp>
        <p:nvSpPr>
          <p:cNvPr id="3" name="TextBox 2">
            <a:extLst>
              <a:ext uri="{FF2B5EF4-FFF2-40B4-BE49-F238E27FC236}">
                <a16:creationId xmlns:a16="http://schemas.microsoft.com/office/drawing/2014/main" id="{A10E97A3-187E-E224-8518-F591E86DD969}"/>
              </a:ext>
            </a:extLst>
          </p:cNvPr>
          <p:cNvSpPr txBox="1"/>
          <p:nvPr/>
        </p:nvSpPr>
        <p:spPr>
          <a:xfrm>
            <a:off x="8364772" y="1378210"/>
            <a:ext cx="2898250" cy="584775"/>
          </a:xfrm>
          <a:prstGeom prst="rect">
            <a:avLst/>
          </a:prstGeom>
          <a:solidFill>
            <a:srgbClr val="FFFF00">
              <a:alpha val="21064"/>
            </a:srgbClr>
          </a:solidFill>
          <a:ln>
            <a:noFill/>
          </a:ln>
        </p:spPr>
        <p:txBody>
          <a:bodyPr wrap="square">
            <a:spAutoFit/>
          </a:bodyPr>
          <a:lstStyle/>
          <a:p>
            <a:pPr algn="ctr"/>
            <a:r>
              <a:rPr lang="en-US" sz="3200" b="1" dirty="0" err="1">
                <a:solidFill>
                  <a:srgbClr val="F02446"/>
                </a:solidFill>
                <a:latin typeface="Monaco" pitchFamily="2" charset="77"/>
                <a:cs typeface="Courier New" panose="02070309020205020404" pitchFamily="49" charset="0"/>
              </a:rPr>
              <a:t>ncol</a:t>
            </a:r>
            <a:r>
              <a:rPr lang="en-US" sz="3200" b="1" dirty="0">
                <a:solidFill>
                  <a:srgbClr val="F02446"/>
                </a:solidFill>
                <a:latin typeface="Monaco" pitchFamily="2" charset="77"/>
                <a:cs typeface="Courier New" panose="02070309020205020404" pitchFamily="49" charset="0"/>
              </a:rPr>
              <a:t>(</a:t>
            </a:r>
            <a:r>
              <a:rPr lang="en-US" sz="3200" b="1" dirty="0">
                <a:solidFill>
                  <a:srgbClr val="0070C0"/>
                </a:solidFill>
                <a:latin typeface="Monaco" pitchFamily="2" charset="77"/>
                <a:cs typeface="Courier New" panose="02070309020205020404" pitchFamily="49" charset="0"/>
              </a:rPr>
              <a:t>data</a:t>
            </a:r>
            <a:r>
              <a:rPr lang="en-US" sz="3200" b="1" dirty="0">
                <a:solidFill>
                  <a:srgbClr val="F02446"/>
                </a:solidFill>
                <a:latin typeface="Monaco" pitchFamily="2" charset="77"/>
                <a:cs typeface="Courier New" panose="02070309020205020404" pitchFamily="49" charset="0"/>
              </a:rPr>
              <a:t>)</a:t>
            </a:r>
            <a:endParaRPr lang="en-US" sz="3200" dirty="0">
              <a:solidFill>
                <a:srgbClr val="F02446"/>
              </a:solidFill>
            </a:endParaRP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318D42-A64E-A48E-4D07-9732C0700F2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A733581-705A-9E97-A457-A9B8D0D525F3}"/>
              </a:ext>
            </a:extLst>
          </p:cNvPr>
          <p:cNvSpPr>
            <a:spLocks noGrp="1"/>
          </p:cNvSpPr>
          <p:nvPr>
            <p:ph type="title" idx="4294967295"/>
          </p:nvPr>
        </p:nvSpPr>
        <p:spPr>
          <a:xfrm>
            <a:off x="581192" y="702156"/>
            <a:ext cx="11029616" cy="1013800"/>
          </a:xfrm>
        </p:spPr>
        <p:txBody>
          <a:bodyPr>
            <a:normAutofit/>
          </a:bodyPr>
          <a:lstStyle/>
          <a:p>
            <a:r>
              <a:rPr lang="en-US" dirty="0">
                <a:solidFill>
                  <a:srgbClr val="FFFEFF"/>
                </a:solidFill>
                <a:ea typeface="Calibri Light"/>
                <a:cs typeface="Calibri Light"/>
              </a:rPr>
              <a:t>THERE!!</a:t>
            </a:r>
            <a:endParaRPr lang="en-US" dirty="0">
              <a:solidFill>
                <a:srgbClr val="FFFEFF"/>
              </a:solidFill>
            </a:endParaRPr>
          </a:p>
        </p:txBody>
      </p:sp>
      <p:pic>
        <p:nvPicPr>
          <p:cNvPr id="6" name="Picture 5" descr="A diagram of a road with pointers&#10;&#10;AI-generated content may be incorrect.">
            <a:extLst>
              <a:ext uri="{FF2B5EF4-FFF2-40B4-BE49-F238E27FC236}">
                <a16:creationId xmlns:a16="http://schemas.microsoft.com/office/drawing/2014/main" id="{972EA935-74D5-17C0-262F-E4C5AC3E0D0C}"/>
              </a:ext>
            </a:extLst>
          </p:cNvPr>
          <p:cNvPicPr>
            <a:picLocks noChangeAspect="1"/>
          </p:cNvPicPr>
          <p:nvPr/>
        </p:nvPicPr>
        <p:blipFill rotWithShape="1">
          <a:blip r:embed="rId2"/>
          <a:srcRect t="20791" r="7713" b="26635"/>
          <a:stretch>
            <a:fillRect/>
          </a:stretch>
        </p:blipFill>
        <p:spPr>
          <a:xfrm>
            <a:off x="1213968" y="3552161"/>
            <a:ext cx="7172916" cy="2298547"/>
          </a:xfrm>
          <a:prstGeom prst="rect">
            <a:avLst/>
          </a:prstGeom>
        </p:spPr>
      </p:pic>
      <p:pic>
        <p:nvPicPr>
          <p:cNvPr id="11" name="Graphic 10" descr="Marker with solid fill">
            <a:extLst>
              <a:ext uri="{FF2B5EF4-FFF2-40B4-BE49-F238E27FC236}">
                <a16:creationId xmlns:a16="http://schemas.microsoft.com/office/drawing/2014/main" id="{CDF0A16E-A8BD-D71B-36BB-FF40907EBE5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93483" y="3276650"/>
            <a:ext cx="1085037" cy="1085037"/>
          </a:xfrm>
          <a:prstGeom prst="rect">
            <a:avLst/>
          </a:prstGeom>
        </p:spPr>
      </p:pic>
      <p:sp>
        <p:nvSpPr>
          <p:cNvPr id="12" name="TextBox 11">
            <a:extLst>
              <a:ext uri="{FF2B5EF4-FFF2-40B4-BE49-F238E27FC236}">
                <a16:creationId xmlns:a16="http://schemas.microsoft.com/office/drawing/2014/main" id="{94910052-ACFF-5042-FFDE-123FA56EF5E8}"/>
              </a:ext>
            </a:extLst>
          </p:cNvPr>
          <p:cNvSpPr txBox="1"/>
          <p:nvPr/>
        </p:nvSpPr>
        <p:spPr>
          <a:xfrm>
            <a:off x="6169935" y="3028638"/>
            <a:ext cx="2225408" cy="461665"/>
          </a:xfrm>
          <a:prstGeom prst="rect">
            <a:avLst/>
          </a:prstGeom>
          <a:noFill/>
        </p:spPr>
        <p:txBody>
          <a:bodyPr wrap="square" rtlCol="0">
            <a:spAutoFit/>
          </a:bodyPr>
          <a:lstStyle/>
          <a:p>
            <a:r>
              <a:rPr lang="en-US" sz="2400" dirty="0">
                <a:latin typeface="American Typewriter" panose="02090604020004020304" pitchFamily="18" charset="77"/>
                <a:cs typeface="Calibri" panose="020F0502020204030204" pitchFamily="34" charset="0"/>
              </a:rPr>
              <a:t>You are here!</a:t>
            </a:r>
          </a:p>
        </p:txBody>
      </p:sp>
      <p:pic>
        <p:nvPicPr>
          <p:cNvPr id="17" name="Graphic 16" descr="Tropical scene with solid fill">
            <a:extLst>
              <a:ext uri="{FF2B5EF4-FFF2-40B4-BE49-F238E27FC236}">
                <a16:creationId xmlns:a16="http://schemas.microsoft.com/office/drawing/2014/main" id="{90B5DA41-113C-1725-ED54-63F8BB54371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896352" y="2981496"/>
            <a:ext cx="1052752" cy="1052752"/>
          </a:xfrm>
          <a:prstGeom prst="rect">
            <a:avLst/>
          </a:prstGeom>
        </p:spPr>
      </p:pic>
      <p:pic>
        <p:nvPicPr>
          <p:cNvPr id="18" name="Graphic 17" descr="Marker with solid fill">
            <a:extLst>
              <a:ext uri="{FF2B5EF4-FFF2-40B4-BE49-F238E27FC236}">
                <a16:creationId xmlns:a16="http://schemas.microsoft.com/office/drawing/2014/main" id="{256D0D03-8BAC-62FB-7B48-DF0DC2D046B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674492" y="3340142"/>
            <a:ext cx="1424784" cy="1424784"/>
          </a:xfrm>
          <a:prstGeom prst="rect">
            <a:avLst/>
          </a:prstGeom>
        </p:spPr>
      </p:pic>
      <p:sp>
        <p:nvSpPr>
          <p:cNvPr id="19" name="TextBox 18">
            <a:extLst>
              <a:ext uri="{FF2B5EF4-FFF2-40B4-BE49-F238E27FC236}">
                <a16:creationId xmlns:a16="http://schemas.microsoft.com/office/drawing/2014/main" id="{8F136D44-946A-ECEC-E966-6B62B9A989C9}"/>
              </a:ext>
            </a:extLst>
          </p:cNvPr>
          <p:cNvSpPr txBox="1"/>
          <p:nvPr/>
        </p:nvSpPr>
        <p:spPr>
          <a:xfrm>
            <a:off x="8235341" y="2497797"/>
            <a:ext cx="1941463" cy="461665"/>
          </a:xfrm>
          <a:prstGeom prst="rect">
            <a:avLst/>
          </a:prstGeom>
          <a:noFill/>
        </p:spPr>
        <p:txBody>
          <a:bodyPr wrap="square" rtlCol="0">
            <a:spAutoFit/>
          </a:bodyPr>
          <a:lstStyle/>
          <a:p>
            <a:r>
              <a:rPr lang="en-US" sz="2400" dirty="0">
                <a:latin typeface="American Typewriter" panose="02090604020004020304" pitchFamily="18" charset="77"/>
                <a:cs typeface="Calibri" panose="020F0502020204030204" pitchFamily="34" charset="0"/>
              </a:rPr>
              <a:t>Destination</a:t>
            </a:r>
          </a:p>
        </p:txBody>
      </p:sp>
      <p:sp>
        <p:nvSpPr>
          <p:cNvPr id="20" name="TextBox 19">
            <a:extLst>
              <a:ext uri="{FF2B5EF4-FFF2-40B4-BE49-F238E27FC236}">
                <a16:creationId xmlns:a16="http://schemas.microsoft.com/office/drawing/2014/main" id="{C388EEC3-3767-D8DB-7DA6-70522F09EFB2}"/>
              </a:ext>
            </a:extLst>
          </p:cNvPr>
          <p:cNvSpPr txBox="1"/>
          <p:nvPr/>
        </p:nvSpPr>
        <p:spPr>
          <a:xfrm>
            <a:off x="8896352" y="4164761"/>
            <a:ext cx="2927793" cy="1200329"/>
          </a:xfrm>
          <a:prstGeom prst="rect">
            <a:avLst/>
          </a:prstGeom>
          <a:noFill/>
        </p:spPr>
        <p:txBody>
          <a:bodyPr wrap="square" rtlCol="0">
            <a:spAutoFit/>
          </a:bodyPr>
          <a:lstStyle/>
          <a:p>
            <a:r>
              <a:rPr lang="en-US" sz="2400" dirty="0">
                <a:latin typeface="American Typewriter" panose="02090604020004020304" pitchFamily="18" charset="77"/>
                <a:cs typeface="Calibri" panose="020F0502020204030204" pitchFamily="34" charset="0"/>
              </a:rPr>
              <a:t>Import a dataset and analyze it with R!</a:t>
            </a:r>
          </a:p>
        </p:txBody>
      </p:sp>
      <p:sp>
        <p:nvSpPr>
          <p:cNvPr id="21" name="TextBox 20">
            <a:extLst>
              <a:ext uri="{FF2B5EF4-FFF2-40B4-BE49-F238E27FC236}">
                <a16:creationId xmlns:a16="http://schemas.microsoft.com/office/drawing/2014/main" id="{D73E650D-0A41-C0D9-388D-58C91CEE6878}"/>
              </a:ext>
            </a:extLst>
          </p:cNvPr>
          <p:cNvSpPr txBox="1"/>
          <p:nvPr/>
        </p:nvSpPr>
        <p:spPr>
          <a:xfrm>
            <a:off x="517284" y="4217204"/>
            <a:ext cx="1085037" cy="400110"/>
          </a:xfrm>
          <a:prstGeom prst="rect">
            <a:avLst/>
          </a:prstGeom>
          <a:noFill/>
        </p:spPr>
        <p:txBody>
          <a:bodyPr wrap="square" rtlCol="0">
            <a:spAutoFit/>
          </a:bodyPr>
          <a:lstStyle/>
          <a:p>
            <a:r>
              <a:rPr lang="en-US" sz="2000" dirty="0">
                <a:cs typeface="Calibri" panose="020F0502020204030204" pitchFamily="34" charset="0"/>
              </a:rPr>
              <a:t>START</a:t>
            </a:r>
          </a:p>
        </p:txBody>
      </p:sp>
      <p:pic>
        <p:nvPicPr>
          <p:cNvPr id="23" name="Graphic 22" descr="Flag with solid fill">
            <a:extLst>
              <a:ext uri="{FF2B5EF4-FFF2-40B4-BE49-F238E27FC236}">
                <a16:creationId xmlns:a16="http://schemas.microsoft.com/office/drawing/2014/main" id="{CAC3A896-4D40-2D17-EE9C-27B8391CB07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152590" y="3050672"/>
            <a:ext cx="914400" cy="914400"/>
          </a:xfrm>
          <a:prstGeom prst="rect">
            <a:avLst/>
          </a:prstGeom>
        </p:spPr>
      </p:pic>
    </p:spTree>
    <p:extLst>
      <p:ext uri="{BB962C8B-B14F-4D97-AF65-F5344CB8AC3E}">
        <p14:creationId xmlns:p14="http://schemas.microsoft.com/office/powerpoint/2010/main" val="419504707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89A47D-5D33-579F-E3A8-F5084D0C534A}"/>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C9067297-1767-2DFF-4419-1BBEB99EB2BA}"/>
              </a:ext>
            </a:extLst>
          </p:cNvPr>
          <p:cNvSpPr txBox="1"/>
          <p:nvPr/>
        </p:nvSpPr>
        <p:spPr>
          <a:xfrm>
            <a:off x="2686472" y="2828835"/>
            <a:ext cx="6260176" cy="1200329"/>
          </a:xfrm>
          <a:prstGeom prst="rect">
            <a:avLst/>
          </a:prstGeom>
          <a:noFill/>
        </p:spPr>
        <p:txBody>
          <a:bodyPr wrap="square" rtlCol="0">
            <a:spAutoFit/>
          </a:bodyPr>
          <a:lstStyle/>
          <a:p>
            <a:r>
              <a:rPr lang="en-US" sz="7200" b="1" dirty="0">
                <a:solidFill>
                  <a:srgbClr val="0098BE"/>
                </a:solidFill>
              </a:rPr>
              <a:t>{ </a:t>
            </a:r>
            <a:r>
              <a:rPr lang="en-US" sz="5000" b="1" dirty="0">
                <a:solidFill>
                  <a:srgbClr val="0098BE"/>
                </a:solidFill>
                <a:latin typeface="Monaco" pitchFamily="2" charset="77"/>
              </a:rPr>
              <a:t>CODE SESSION </a:t>
            </a:r>
            <a:r>
              <a:rPr lang="en-US" sz="7200" b="1" dirty="0">
                <a:solidFill>
                  <a:srgbClr val="0098BE"/>
                </a:solidFill>
              </a:rPr>
              <a:t>}</a:t>
            </a:r>
          </a:p>
        </p:txBody>
      </p:sp>
      <p:pic>
        <p:nvPicPr>
          <p:cNvPr id="3" name="Graphic 2" descr="Tropical scene with solid fill">
            <a:extLst>
              <a:ext uri="{FF2B5EF4-FFF2-40B4-BE49-F238E27FC236}">
                <a16:creationId xmlns:a16="http://schemas.microsoft.com/office/drawing/2014/main" id="{851F5EFE-6A27-EDB2-8DD1-1482ABF6E4B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896352" y="2981496"/>
            <a:ext cx="1052752" cy="1052752"/>
          </a:xfrm>
          <a:prstGeom prst="rect">
            <a:avLst/>
          </a:prstGeom>
        </p:spPr>
      </p:pic>
      <p:sp>
        <p:nvSpPr>
          <p:cNvPr id="4" name="TextBox 3">
            <a:extLst>
              <a:ext uri="{FF2B5EF4-FFF2-40B4-BE49-F238E27FC236}">
                <a16:creationId xmlns:a16="http://schemas.microsoft.com/office/drawing/2014/main" id="{CEC30D38-873F-1FD1-E6A3-B9B9AF85F6B1}"/>
              </a:ext>
            </a:extLst>
          </p:cNvPr>
          <p:cNvSpPr txBox="1"/>
          <p:nvPr/>
        </p:nvSpPr>
        <p:spPr>
          <a:xfrm>
            <a:off x="2654256" y="1830634"/>
            <a:ext cx="6768472" cy="523220"/>
          </a:xfrm>
          <a:prstGeom prst="rect">
            <a:avLst/>
          </a:prstGeom>
          <a:noFill/>
        </p:spPr>
        <p:txBody>
          <a:bodyPr wrap="square" rtlCol="0">
            <a:spAutoFit/>
          </a:bodyPr>
          <a:lstStyle/>
          <a:p>
            <a:r>
              <a:rPr lang="en-US" sz="2800" dirty="0">
                <a:latin typeface="American Typewriter" panose="02090604020004020304" pitchFamily="18" charset="77"/>
                <a:cs typeface="Calibri" panose="020F0502020204030204" pitchFamily="34" charset="0"/>
              </a:rPr>
              <a:t>Open the file   	</a:t>
            </a:r>
            <a:r>
              <a:rPr lang="en-US" sz="2800" dirty="0" err="1">
                <a:solidFill>
                  <a:srgbClr val="7030A0"/>
                </a:solidFill>
                <a:latin typeface="American Typewriter" panose="02090604020004020304" pitchFamily="18" charset="77"/>
                <a:cs typeface="Calibri" panose="020F0502020204030204" pitchFamily="34" charset="0"/>
              </a:rPr>
              <a:t>Importing_data.qmd</a:t>
            </a:r>
            <a:endParaRPr lang="en-US" sz="2800" dirty="0">
              <a:solidFill>
                <a:srgbClr val="7030A0"/>
              </a:solidFill>
              <a:latin typeface="American Typewriter" panose="02090604020004020304" pitchFamily="18" charset="77"/>
              <a:cs typeface="Calibri" panose="020F0502020204030204" pitchFamily="34" charset="0"/>
            </a:endParaRPr>
          </a:p>
        </p:txBody>
      </p:sp>
    </p:spTree>
    <p:extLst>
      <p:ext uri="{BB962C8B-B14F-4D97-AF65-F5344CB8AC3E}">
        <p14:creationId xmlns:p14="http://schemas.microsoft.com/office/powerpoint/2010/main" val="42071084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3D6915-4765-538A-DE4B-64C660D42614}"/>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56E8A97E-386A-0DD9-B7E9-42051DBB0AC8}"/>
              </a:ext>
            </a:extLst>
          </p:cNvPr>
          <p:cNvSpPr txBox="1"/>
          <p:nvPr/>
        </p:nvSpPr>
        <p:spPr>
          <a:xfrm>
            <a:off x="2686472" y="2828835"/>
            <a:ext cx="6260176" cy="1200329"/>
          </a:xfrm>
          <a:prstGeom prst="rect">
            <a:avLst/>
          </a:prstGeom>
          <a:noFill/>
        </p:spPr>
        <p:txBody>
          <a:bodyPr wrap="square" rtlCol="0">
            <a:spAutoFit/>
          </a:bodyPr>
          <a:lstStyle/>
          <a:p>
            <a:r>
              <a:rPr lang="en-US" sz="7200" b="1" dirty="0">
                <a:solidFill>
                  <a:srgbClr val="0098BE"/>
                </a:solidFill>
              </a:rPr>
              <a:t>{ </a:t>
            </a:r>
            <a:r>
              <a:rPr lang="en-US" sz="5000" b="1" dirty="0">
                <a:solidFill>
                  <a:srgbClr val="0098BE"/>
                </a:solidFill>
                <a:latin typeface="Monaco" pitchFamily="2" charset="77"/>
              </a:rPr>
              <a:t>Quick Review </a:t>
            </a:r>
            <a:r>
              <a:rPr lang="en-US" sz="7200" b="1" dirty="0">
                <a:solidFill>
                  <a:srgbClr val="0098BE"/>
                </a:solidFill>
              </a:rPr>
              <a:t>}</a:t>
            </a:r>
          </a:p>
        </p:txBody>
      </p:sp>
    </p:spTree>
    <p:extLst>
      <p:ext uri="{BB962C8B-B14F-4D97-AF65-F5344CB8AC3E}">
        <p14:creationId xmlns:p14="http://schemas.microsoft.com/office/powerpoint/2010/main" val="316640599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1236"/>
        <p:cNvGrpSpPr/>
        <p:nvPr/>
      </p:nvGrpSpPr>
      <p:grpSpPr>
        <a:xfrm>
          <a:off x="0" y="0"/>
          <a:ext cx="0" cy="0"/>
          <a:chOff x="0" y="0"/>
          <a:chExt cx="0" cy="0"/>
        </a:xfrm>
      </p:grpSpPr>
      <p:sp>
        <p:nvSpPr>
          <p:cNvPr id="1237" name="Google Shape;1237;p85"/>
          <p:cNvSpPr txBox="1">
            <a:spLocks noGrp="1"/>
          </p:cNvSpPr>
          <p:nvPr>
            <p:ph type="title"/>
          </p:nvPr>
        </p:nvSpPr>
        <p:spPr>
          <a:xfrm>
            <a:off x="757570" y="478701"/>
            <a:ext cx="11360800" cy="831200"/>
          </a:xfrm>
          <a:prstGeom prst="rect">
            <a:avLst/>
          </a:prstGeom>
        </p:spPr>
        <p:txBody>
          <a:bodyPr spcFirstLastPara="1" vert="horz" wrap="square" lIns="121900" tIns="121900" rIns="121900" bIns="121900" rtlCol="0" anchor="t" anchorCtr="0">
            <a:noAutofit/>
          </a:bodyPr>
          <a:lstStyle/>
          <a:p>
            <a:r>
              <a:rPr lang="en" dirty="0"/>
              <a:t>Variables</a:t>
            </a:r>
            <a:endParaRPr dirty="0"/>
          </a:p>
        </p:txBody>
      </p:sp>
      <p:sp>
        <p:nvSpPr>
          <p:cNvPr id="1238" name="Google Shape;1238;p85"/>
          <p:cNvSpPr txBox="1">
            <a:spLocks noGrp="1"/>
          </p:cNvSpPr>
          <p:nvPr>
            <p:ph type="subTitle" idx="1"/>
          </p:nvPr>
        </p:nvSpPr>
        <p:spPr>
          <a:xfrm>
            <a:off x="622800" y="1593933"/>
            <a:ext cx="11153600" cy="2500000"/>
          </a:xfrm>
          <a:prstGeom prst="rect">
            <a:avLst/>
          </a:prstGeom>
          <a:ln>
            <a:noFill/>
          </a:ln>
        </p:spPr>
        <p:txBody>
          <a:bodyPr spcFirstLastPara="1" vert="horz" wrap="square" lIns="121900" tIns="121900" rIns="121900" bIns="121900" rtlCol="0" anchor="t" anchorCtr="0">
            <a:noAutofit/>
          </a:bodyPr>
          <a:lstStyle/>
          <a:p>
            <a:pPr marL="0" indent="0" algn="ctr"/>
            <a:r>
              <a:rPr lang="en" sz="4800" b="1" dirty="0"/>
              <a:t>x  =  3</a:t>
            </a:r>
            <a:endParaRPr sz="4800" b="1" dirty="0"/>
          </a:p>
          <a:p>
            <a:pPr marL="0" indent="0" algn="ctr">
              <a:spcBef>
                <a:spcPts val="2133"/>
              </a:spcBef>
              <a:spcAft>
                <a:spcPts val="2133"/>
              </a:spcAft>
            </a:pPr>
            <a:r>
              <a:rPr lang="en" sz="4800" b="1" dirty="0"/>
              <a:t>x &lt;-  3</a:t>
            </a:r>
            <a:endParaRPr sz="4800" b="1" dirty="0"/>
          </a:p>
        </p:txBody>
      </p:sp>
      <p:grpSp>
        <p:nvGrpSpPr>
          <p:cNvPr id="1239" name="Google Shape;1239;p85"/>
          <p:cNvGrpSpPr/>
          <p:nvPr/>
        </p:nvGrpSpPr>
        <p:grpSpPr>
          <a:xfrm>
            <a:off x="793650" y="1620150"/>
            <a:ext cx="4675950" cy="4773651"/>
            <a:chOff x="568177" y="1207586"/>
            <a:chExt cx="3506963" cy="3580239"/>
          </a:xfrm>
        </p:grpSpPr>
        <p:sp>
          <p:nvSpPr>
            <p:cNvPr id="1240" name="Google Shape;1240;p85"/>
            <p:cNvSpPr/>
            <p:nvPr/>
          </p:nvSpPr>
          <p:spPr>
            <a:xfrm>
              <a:off x="3511765" y="1207586"/>
              <a:ext cx="563375" cy="1454612"/>
            </a:xfrm>
            <a:prstGeom prst="ellipse">
              <a:avLst/>
            </a:prstGeom>
            <a:noFill/>
            <a:ln w="63500" cap="flat" cmpd="sng">
              <a:solidFill>
                <a:srgbClr val="00B0F0"/>
              </a:solidFill>
              <a:prstDash val="solid"/>
              <a:round/>
              <a:headEnd type="none" w="sm" len="sm"/>
              <a:tailEnd type="none" w="sm" len="sm"/>
            </a:ln>
          </p:spPr>
          <p:txBody>
            <a:bodyPr spcFirstLastPara="1" wrap="square" lIns="121900" tIns="121900" rIns="121900" bIns="121900" anchor="ctr" anchorCtr="0">
              <a:noAutofit/>
            </a:bodyPr>
            <a:lstStyle/>
            <a:p>
              <a:endParaRPr sz="2400" dirty="0">
                <a:solidFill>
                  <a:srgbClr val="00B0F0"/>
                </a:solidFill>
              </a:endParaRPr>
            </a:p>
          </p:txBody>
        </p:sp>
        <p:cxnSp>
          <p:nvCxnSpPr>
            <p:cNvPr id="1241" name="Google Shape;1241;p85"/>
            <p:cNvCxnSpPr>
              <a:cxnSpLocks/>
              <a:stCxn id="1240" idx="4"/>
            </p:cNvCxnSpPr>
            <p:nvPr/>
          </p:nvCxnSpPr>
          <p:spPr>
            <a:xfrm flipH="1">
              <a:off x="2532650" y="2662198"/>
              <a:ext cx="1260803" cy="1116398"/>
            </a:xfrm>
            <a:prstGeom prst="straightConnector1">
              <a:avLst/>
            </a:prstGeom>
            <a:noFill/>
            <a:ln w="28575" cap="flat" cmpd="sng">
              <a:solidFill>
                <a:schemeClr val="dk2"/>
              </a:solidFill>
              <a:prstDash val="solid"/>
              <a:round/>
              <a:headEnd type="none" w="med" len="med"/>
              <a:tailEnd type="triangle" w="med" len="med"/>
            </a:ln>
          </p:spPr>
        </p:cxnSp>
        <p:sp>
          <p:nvSpPr>
            <p:cNvPr id="1242" name="Google Shape;1242;p85"/>
            <p:cNvSpPr txBox="1"/>
            <p:nvPr/>
          </p:nvSpPr>
          <p:spPr>
            <a:xfrm>
              <a:off x="568177" y="3600125"/>
              <a:ext cx="2667000" cy="1187700"/>
            </a:xfrm>
            <a:prstGeom prst="rect">
              <a:avLst/>
            </a:prstGeom>
            <a:noFill/>
            <a:ln>
              <a:noFill/>
            </a:ln>
          </p:spPr>
          <p:txBody>
            <a:bodyPr spcFirstLastPara="1" wrap="square" lIns="121900" tIns="121900" rIns="121900" bIns="121900" anchor="t" anchorCtr="0">
              <a:noAutofit/>
            </a:bodyPr>
            <a:lstStyle/>
            <a:p>
              <a:r>
                <a:rPr lang="en" sz="3200" b="1" dirty="0">
                  <a:solidFill>
                    <a:srgbClr val="00B0F0"/>
                  </a:solidFill>
                  <a:latin typeface="Raleway"/>
                  <a:ea typeface="Raleway"/>
                  <a:cs typeface="Raleway"/>
                  <a:sym typeface="Raleway"/>
                </a:rPr>
                <a:t>Variable name</a:t>
              </a:r>
              <a:endParaRPr sz="3200" b="1" dirty="0">
                <a:solidFill>
                  <a:srgbClr val="00B0F0"/>
                </a:solidFill>
                <a:latin typeface="Raleway"/>
                <a:ea typeface="Raleway"/>
                <a:cs typeface="Raleway"/>
                <a:sym typeface="Raleway"/>
              </a:endParaRPr>
            </a:p>
            <a:p>
              <a:endParaRPr sz="3200" dirty="0">
                <a:latin typeface="Raleway"/>
                <a:ea typeface="Raleway"/>
                <a:cs typeface="Raleway"/>
                <a:sym typeface="Raleway"/>
              </a:endParaRPr>
            </a:p>
            <a:p>
              <a:r>
                <a:rPr lang="en" sz="3200" dirty="0">
                  <a:latin typeface="Raleway"/>
                  <a:ea typeface="Raleway"/>
                  <a:cs typeface="Raleway"/>
                  <a:sym typeface="Raleway"/>
                </a:rPr>
                <a:t>"Left hand side"</a:t>
              </a:r>
              <a:endParaRPr sz="3200" dirty="0">
                <a:latin typeface="Raleway"/>
                <a:ea typeface="Raleway"/>
                <a:cs typeface="Raleway"/>
                <a:sym typeface="Raleway"/>
              </a:endParaRPr>
            </a:p>
          </p:txBody>
        </p:sp>
      </p:grpSp>
      <p:grpSp>
        <p:nvGrpSpPr>
          <p:cNvPr id="1243" name="Google Shape;1243;p85"/>
          <p:cNvGrpSpPr/>
          <p:nvPr/>
        </p:nvGrpSpPr>
        <p:grpSpPr>
          <a:xfrm>
            <a:off x="4794621" y="1587489"/>
            <a:ext cx="2656400" cy="4857646"/>
            <a:chOff x="3538825" y="1161741"/>
            <a:chExt cx="1992300" cy="3643234"/>
          </a:xfrm>
        </p:grpSpPr>
        <p:sp>
          <p:nvSpPr>
            <p:cNvPr id="1244" name="Google Shape;1244;p85"/>
            <p:cNvSpPr/>
            <p:nvPr/>
          </p:nvSpPr>
          <p:spPr>
            <a:xfrm>
              <a:off x="4122974" y="1161741"/>
              <a:ext cx="836306" cy="1491563"/>
            </a:xfrm>
            <a:prstGeom prst="ellipse">
              <a:avLst/>
            </a:prstGeom>
            <a:noFill/>
            <a:ln w="63500" cap="flat" cmpd="sng">
              <a:solidFill>
                <a:srgbClr val="C0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cxnSp>
          <p:nvCxnSpPr>
            <p:cNvPr id="1245" name="Google Shape;1245;p85"/>
            <p:cNvCxnSpPr>
              <a:cxnSpLocks/>
              <a:stCxn id="1244" idx="4"/>
            </p:cNvCxnSpPr>
            <p:nvPr/>
          </p:nvCxnSpPr>
          <p:spPr>
            <a:xfrm flipH="1">
              <a:off x="4539769" y="2653304"/>
              <a:ext cx="1358" cy="1054347"/>
            </a:xfrm>
            <a:prstGeom prst="straightConnector1">
              <a:avLst/>
            </a:prstGeom>
            <a:noFill/>
            <a:ln w="28575" cap="flat" cmpd="sng">
              <a:solidFill>
                <a:schemeClr val="dk2"/>
              </a:solidFill>
              <a:prstDash val="solid"/>
              <a:round/>
              <a:headEnd type="none" w="med" len="med"/>
              <a:tailEnd type="triangle" w="med" len="med"/>
            </a:ln>
          </p:spPr>
        </p:cxnSp>
        <p:sp>
          <p:nvSpPr>
            <p:cNvPr id="1246" name="Google Shape;1246;p85"/>
            <p:cNvSpPr txBox="1"/>
            <p:nvPr/>
          </p:nvSpPr>
          <p:spPr>
            <a:xfrm>
              <a:off x="3538825" y="3617275"/>
              <a:ext cx="1992300" cy="1187700"/>
            </a:xfrm>
            <a:prstGeom prst="rect">
              <a:avLst/>
            </a:prstGeom>
            <a:noFill/>
            <a:ln>
              <a:noFill/>
            </a:ln>
          </p:spPr>
          <p:txBody>
            <a:bodyPr spcFirstLastPara="1" wrap="square" lIns="121900" tIns="121900" rIns="121900" bIns="121900" anchor="t" anchorCtr="0">
              <a:noAutofit/>
            </a:bodyPr>
            <a:lstStyle/>
            <a:p>
              <a:pPr algn="ctr"/>
              <a:r>
                <a:rPr lang="en" sz="3200" b="1" dirty="0">
                  <a:solidFill>
                    <a:schemeClr val="accent3">
                      <a:lumMod val="75000"/>
                    </a:schemeClr>
                  </a:solidFill>
                  <a:latin typeface="Raleway"/>
                  <a:ea typeface="Raleway"/>
                  <a:cs typeface="Raleway"/>
                  <a:sym typeface="Raleway"/>
                </a:rPr>
                <a:t>Assignment</a:t>
              </a:r>
              <a:endParaRPr sz="3200" b="1" dirty="0">
                <a:solidFill>
                  <a:schemeClr val="accent3">
                    <a:lumMod val="75000"/>
                  </a:schemeClr>
                </a:solidFill>
                <a:latin typeface="Raleway"/>
                <a:ea typeface="Raleway"/>
                <a:cs typeface="Raleway"/>
                <a:sym typeface="Raleway"/>
              </a:endParaRPr>
            </a:p>
            <a:p>
              <a:pPr algn="ctr"/>
              <a:r>
                <a:rPr lang="en" sz="3200" b="1" dirty="0">
                  <a:solidFill>
                    <a:schemeClr val="accent3">
                      <a:lumMod val="75000"/>
                    </a:schemeClr>
                  </a:solidFill>
                  <a:latin typeface="Raleway"/>
                  <a:ea typeface="Raleway"/>
                  <a:cs typeface="Raleway"/>
                  <a:sym typeface="Raleway"/>
                </a:rPr>
                <a:t>operator</a:t>
              </a:r>
              <a:endParaRPr sz="3200" b="1" dirty="0">
                <a:solidFill>
                  <a:schemeClr val="accent3">
                    <a:lumMod val="75000"/>
                  </a:schemeClr>
                </a:solidFill>
                <a:latin typeface="Raleway"/>
                <a:ea typeface="Raleway"/>
                <a:cs typeface="Raleway"/>
                <a:sym typeface="Raleway"/>
              </a:endParaRPr>
            </a:p>
          </p:txBody>
        </p:sp>
      </p:grpSp>
      <p:grpSp>
        <p:nvGrpSpPr>
          <p:cNvPr id="1247" name="Google Shape;1247;p85"/>
          <p:cNvGrpSpPr/>
          <p:nvPr/>
        </p:nvGrpSpPr>
        <p:grpSpPr>
          <a:xfrm>
            <a:off x="6884900" y="1593932"/>
            <a:ext cx="4843933" cy="4711102"/>
            <a:chOff x="5163675" y="1195449"/>
            <a:chExt cx="3632950" cy="3533326"/>
          </a:xfrm>
        </p:grpSpPr>
        <p:sp>
          <p:nvSpPr>
            <p:cNvPr id="1248" name="Google Shape;1248;p85"/>
            <p:cNvSpPr/>
            <p:nvPr/>
          </p:nvSpPr>
          <p:spPr>
            <a:xfrm>
              <a:off x="5163675" y="1195449"/>
              <a:ext cx="605100" cy="1486731"/>
            </a:xfrm>
            <a:prstGeom prst="ellipse">
              <a:avLst/>
            </a:prstGeom>
            <a:noFill/>
            <a:ln w="63500" cap="flat" cmpd="sng">
              <a:solidFill>
                <a:srgbClr val="00B05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cxnSp>
          <p:nvCxnSpPr>
            <p:cNvPr id="1249" name="Google Shape;1249;p85"/>
            <p:cNvCxnSpPr>
              <a:cxnSpLocks/>
              <a:stCxn id="1248" idx="5"/>
            </p:cNvCxnSpPr>
            <p:nvPr/>
          </p:nvCxnSpPr>
          <p:spPr>
            <a:xfrm>
              <a:off x="5680160" y="2464453"/>
              <a:ext cx="976200" cy="1132574"/>
            </a:xfrm>
            <a:prstGeom prst="straightConnector1">
              <a:avLst/>
            </a:prstGeom>
            <a:noFill/>
            <a:ln w="28575" cap="flat" cmpd="sng">
              <a:solidFill>
                <a:schemeClr val="dk2"/>
              </a:solidFill>
              <a:prstDash val="solid"/>
              <a:round/>
              <a:headEnd type="none" w="med" len="med"/>
              <a:tailEnd type="triangle" w="med" len="med"/>
            </a:ln>
          </p:spPr>
        </p:cxnSp>
        <p:sp>
          <p:nvSpPr>
            <p:cNvPr id="1250" name="Google Shape;1250;p85"/>
            <p:cNvSpPr txBox="1"/>
            <p:nvPr/>
          </p:nvSpPr>
          <p:spPr>
            <a:xfrm>
              <a:off x="6129625" y="3541075"/>
              <a:ext cx="2667000" cy="1187700"/>
            </a:xfrm>
            <a:prstGeom prst="rect">
              <a:avLst/>
            </a:prstGeom>
            <a:noFill/>
            <a:ln>
              <a:noFill/>
            </a:ln>
          </p:spPr>
          <p:txBody>
            <a:bodyPr spcFirstLastPara="1" wrap="square" lIns="121900" tIns="121900" rIns="121900" bIns="121900" anchor="t" anchorCtr="0">
              <a:noAutofit/>
            </a:bodyPr>
            <a:lstStyle/>
            <a:p>
              <a:r>
                <a:rPr lang="en" sz="3200" b="1" dirty="0">
                  <a:solidFill>
                    <a:srgbClr val="00B050"/>
                  </a:solidFill>
                  <a:latin typeface="Raleway"/>
                  <a:ea typeface="Raleway"/>
                  <a:cs typeface="Raleway"/>
                  <a:sym typeface="Raleway"/>
                </a:rPr>
                <a:t>Value</a:t>
              </a:r>
              <a:endParaRPr sz="3200" b="1" dirty="0">
                <a:solidFill>
                  <a:srgbClr val="00B050"/>
                </a:solidFill>
                <a:latin typeface="Raleway"/>
                <a:ea typeface="Raleway"/>
                <a:cs typeface="Raleway"/>
                <a:sym typeface="Raleway"/>
              </a:endParaRPr>
            </a:p>
            <a:p>
              <a:endParaRPr sz="3200" dirty="0">
                <a:latin typeface="Raleway"/>
                <a:ea typeface="Raleway"/>
                <a:cs typeface="Raleway"/>
                <a:sym typeface="Raleway"/>
              </a:endParaRPr>
            </a:p>
            <a:p>
              <a:r>
                <a:rPr lang="en" sz="3200" dirty="0">
                  <a:latin typeface="Raleway"/>
                  <a:ea typeface="Raleway"/>
                  <a:cs typeface="Raleway"/>
                  <a:sym typeface="Raleway"/>
                </a:rPr>
                <a:t>"Right hand side"</a:t>
              </a:r>
              <a:endParaRPr sz="3200" dirty="0">
                <a:latin typeface="Raleway"/>
                <a:ea typeface="Raleway"/>
                <a:cs typeface="Raleway"/>
                <a:sym typeface="Raleway"/>
              </a:endParaRPr>
            </a:p>
          </p:txBody>
        </p:sp>
      </p:grpSp>
      <p:sp>
        <p:nvSpPr>
          <p:cNvPr id="3" name="Content Placeholder 2">
            <a:extLst>
              <a:ext uri="{FF2B5EF4-FFF2-40B4-BE49-F238E27FC236}">
                <a16:creationId xmlns:a16="http://schemas.microsoft.com/office/drawing/2014/main" id="{21AA909C-19B7-DC61-0633-BD314170654E}"/>
              </a:ext>
            </a:extLst>
          </p:cNvPr>
          <p:cNvSpPr txBox="1">
            <a:spLocks/>
          </p:cNvSpPr>
          <p:nvPr/>
        </p:nvSpPr>
        <p:spPr>
          <a:xfrm>
            <a:off x="1026430" y="811999"/>
            <a:ext cx="8096832" cy="442192"/>
          </a:xfrm>
          <a:prstGeom prst="rect">
            <a:avLst/>
          </a:prstGeom>
        </p:spPr>
        <p:txBody>
          <a:bodyPr spcFirstLastPara="1" vert="horz" wrap="square" lIns="91440" tIns="45720" rIns="91440" bIns="45720" rtlCol="0" anchor="t" anchorCtr="0">
            <a:noAutofit/>
          </a:bodyPr>
          <a:lstStyle>
            <a:lvl1pPr marL="306000" lvl="0" indent="-306000" algn="l" defTabSz="457200" rtl="0" eaLnBrk="1" latinLnBrk="0" hangingPunct="1">
              <a:spcBef>
                <a:spcPts val="0"/>
              </a:spcBef>
              <a:spcAft>
                <a:spcPts val="0"/>
              </a:spcAft>
              <a:buClr>
                <a:schemeClr val="accent2"/>
              </a:buClr>
              <a:buSzPct val="92000"/>
              <a:buFont typeface="Wingdings 2" panose="05020102010507070707" pitchFamily="18" charset="2"/>
              <a:buNone/>
              <a:defRPr sz="1800" kern="1200">
                <a:solidFill>
                  <a:srgbClr val="434343"/>
                </a:solidFill>
                <a:latin typeface="Roboto Mono"/>
                <a:ea typeface="Roboto Mono"/>
                <a:cs typeface="Roboto Mono"/>
                <a:sym typeface="Roboto Mono"/>
              </a:defRPr>
            </a:lvl1pPr>
            <a:lvl2pPr marL="630000" lvl="1" indent="-306000" algn="l" defTabSz="457200" rtl="0" eaLnBrk="1" latinLnBrk="0" hangingPunct="1">
              <a:spcBef>
                <a:spcPts val="2133"/>
              </a:spcBef>
              <a:spcAft>
                <a:spcPts val="0"/>
              </a:spcAft>
              <a:buClr>
                <a:schemeClr val="accent2"/>
              </a:buClr>
              <a:buSzPct val="92000"/>
              <a:buFont typeface="Wingdings 2" panose="05020102010507070707" pitchFamily="18" charset="2"/>
              <a:buNone/>
              <a:defRPr sz="1600" kern="1200">
                <a:solidFill>
                  <a:schemeClr val="tx2"/>
                </a:solidFill>
                <a:latin typeface="+mn-lt"/>
                <a:ea typeface="+mn-ea"/>
                <a:cs typeface="+mn-cs"/>
              </a:defRPr>
            </a:lvl2pPr>
            <a:lvl3pPr marL="900000" lvl="2" indent="-270000" algn="l" defTabSz="457200" rtl="0" eaLnBrk="1" latinLnBrk="0" hangingPunct="1">
              <a:spcBef>
                <a:spcPts val="2133"/>
              </a:spcBef>
              <a:spcAft>
                <a:spcPts val="0"/>
              </a:spcAft>
              <a:buClr>
                <a:schemeClr val="accent2"/>
              </a:buClr>
              <a:buSzPct val="92000"/>
              <a:buFont typeface="Wingdings 2" panose="05020102010507070707" pitchFamily="18" charset="2"/>
              <a:buNone/>
              <a:defRPr sz="1400" kern="1200">
                <a:solidFill>
                  <a:schemeClr val="tx2"/>
                </a:solidFill>
                <a:latin typeface="+mn-lt"/>
                <a:ea typeface="+mn-ea"/>
                <a:cs typeface="+mn-cs"/>
              </a:defRPr>
            </a:lvl3pPr>
            <a:lvl4pPr marL="1242000" lvl="3" indent="-234000" algn="l" defTabSz="457200" rtl="0" eaLnBrk="1" latinLnBrk="0" hangingPunct="1">
              <a:spcBef>
                <a:spcPts val="2133"/>
              </a:spcBef>
              <a:spcAft>
                <a:spcPts val="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4pPr>
            <a:lvl5pPr marL="1602000" lvl="4" indent="-234000" algn="l" defTabSz="457200" rtl="0" eaLnBrk="1" latinLnBrk="0" hangingPunct="1">
              <a:spcBef>
                <a:spcPts val="2133"/>
              </a:spcBef>
              <a:spcAft>
                <a:spcPts val="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5pPr>
            <a:lvl6pPr marL="1900000" lvl="5" indent="-228600" algn="l" defTabSz="457200" rtl="0" eaLnBrk="1" latinLnBrk="0" hangingPunct="1">
              <a:spcBef>
                <a:spcPts val="2133"/>
              </a:spcBef>
              <a:spcAft>
                <a:spcPts val="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6pPr>
            <a:lvl7pPr marL="2200000" lvl="6" indent="-228600" algn="l" defTabSz="457200" rtl="0" eaLnBrk="1" latinLnBrk="0" hangingPunct="1">
              <a:spcBef>
                <a:spcPts val="2133"/>
              </a:spcBef>
              <a:spcAft>
                <a:spcPts val="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7pPr>
            <a:lvl8pPr marL="2500000" lvl="7" indent="-228600" algn="l" defTabSz="457200" rtl="0" eaLnBrk="1" latinLnBrk="0" hangingPunct="1">
              <a:spcBef>
                <a:spcPts val="2133"/>
              </a:spcBef>
              <a:spcAft>
                <a:spcPts val="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8pPr>
            <a:lvl9pPr marL="2800000" lvl="8" indent="-228600" algn="l" defTabSz="457200" rtl="0" eaLnBrk="1" latinLnBrk="0" hangingPunct="1">
              <a:spcBef>
                <a:spcPts val="2133"/>
              </a:spcBef>
              <a:spcAft>
                <a:spcPts val="2133"/>
              </a:spcAft>
              <a:buClr>
                <a:schemeClr val="accent2"/>
              </a:buClr>
              <a:buSzPct val="92000"/>
              <a:buFont typeface="Wingdings 2" panose="05020102010507070707" pitchFamily="18" charset="2"/>
              <a:buNone/>
              <a:defRPr sz="1200" kern="1200">
                <a:solidFill>
                  <a:schemeClr val="tx2"/>
                </a:solidFill>
                <a:latin typeface="+mn-lt"/>
                <a:ea typeface="+mn-ea"/>
                <a:cs typeface="+mn-cs"/>
              </a:defRPr>
            </a:lvl9pPr>
          </a:lstStyle>
          <a:p>
            <a:pPr marL="0" indent="0"/>
            <a:r>
              <a:rPr lang="en-US" sz="2800" b="1" dirty="0">
                <a:solidFill>
                  <a:schemeClr val="tx1"/>
                </a:solidFill>
                <a:latin typeface="+mn-lt"/>
                <a:ea typeface="Calibri"/>
                <a:cs typeface="Calibri"/>
              </a:rPr>
              <a:t>Assigning values to variables</a:t>
            </a:r>
          </a:p>
        </p:txBody>
      </p:sp>
    </p:spTree>
    <p:extLst>
      <p:ext uri="{BB962C8B-B14F-4D97-AF65-F5344CB8AC3E}">
        <p14:creationId xmlns:p14="http://schemas.microsoft.com/office/powerpoint/2010/main" val="34955233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D54DEE-4A79-D23D-FC3B-A37E4D97F8C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6543D34-A0AF-9EDB-CB5C-E605B709C3B4}"/>
              </a:ext>
            </a:extLst>
          </p:cNvPr>
          <p:cNvSpPr>
            <a:spLocks noGrp="1"/>
          </p:cNvSpPr>
          <p:nvPr>
            <p:ph type="title"/>
          </p:nvPr>
        </p:nvSpPr>
        <p:spPr>
          <a:xfrm>
            <a:off x="581192" y="175734"/>
            <a:ext cx="11029616" cy="1189554"/>
          </a:xfrm>
        </p:spPr>
        <p:txBody>
          <a:bodyPr>
            <a:normAutofit/>
          </a:bodyPr>
          <a:lstStyle/>
          <a:p>
            <a:r>
              <a:rPr lang="en-US" dirty="0">
                <a:solidFill>
                  <a:schemeClr val="tx1"/>
                </a:solidFill>
              </a:rPr>
              <a:t>This is a hands-on workshop!</a:t>
            </a:r>
          </a:p>
        </p:txBody>
      </p:sp>
      <p:sp>
        <p:nvSpPr>
          <p:cNvPr id="3" name="TextBox 2">
            <a:extLst>
              <a:ext uri="{FF2B5EF4-FFF2-40B4-BE49-F238E27FC236}">
                <a16:creationId xmlns:a16="http://schemas.microsoft.com/office/drawing/2014/main" id="{8D5DE4DC-4CBD-C0A5-2CF7-C1245846CDDD}"/>
              </a:ext>
            </a:extLst>
          </p:cNvPr>
          <p:cNvSpPr txBox="1"/>
          <p:nvPr/>
        </p:nvSpPr>
        <p:spPr>
          <a:xfrm>
            <a:off x="850480" y="1696013"/>
            <a:ext cx="11029616" cy="4524315"/>
          </a:xfrm>
          <a:prstGeom prst="rect">
            <a:avLst/>
          </a:prstGeom>
          <a:noFill/>
        </p:spPr>
        <p:txBody>
          <a:bodyPr wrap="square" rtlCol="0">
            <a:spAutoFit/>
          </a:bodyPr>
          <a:lstStyle/>
          <a:p>
            <a:pPr marL="514350" indent="-514350">
              <a:buFont typeface="+mj-lt"/>
              <a:buAutoNum type="arabicPeriod"/>
            </a:pPr>
            <a:r>
              <a:rPr lang="en-US" sz="2400" dirty="0"/>
              <a:t>We cover a mini-concept </a:t>
            </a:r>
          </a:p>
          <a:p>
            <a:pPr marL="514350" indent="-514350">
              <a:buFont typeface="+mj-lt"/>
              <a:buAutoNum type="arabicPeriod"/>
            </a:pPr>
            <a:r>
              <a:rPr lang="en-US" sz="2400" dirty="0"/>
              <a:t>You see example code to implement the concept in R using our classroom dataset (</a:t>
            </a:r>
            <a:r>
              <a:rPr lang="en-US" sz="2400" dirty="0">
                <a:solidFill>
                  <a:srgbClr val="7030A0"/>
                </a:solidFill>
              </a:rPr>
              <a:t>health data</a:t>
            </a:r>
            <a:r>
              <a:rPr lang="en-US" sz="2400" dirty="0"/>
              <a:t>)</a:t>
            </a:r>
          </a:p>
          <a:p>
            <a:pPr marL="514350" indent="-514350">
              <a:buFont typeface="+mj-lt"/>
              <a:buAutoNum type="arabicPeriod"/>
            </a:pPr>
            <a:r>
              <a:rPr lang="en-US" sz="2400" dirty="0"/>
              <a:t>You write code to complete a mini coding exercise with the classroom dataset </a:t>
            </a:r>
          </a:p>
          <a:p>
            <a:pPr marL="514350" indent="-514350">
              <a:buFont typeface="+mj-lt"/>
              <a:buAutoNum type="arabicPeriod"/>
            </a:pPr>
            <a:r>
              <a:rPr lang="en-US" sz="2400" dirty="0"/>
              <a:t>Instructor demo on solving the coding exercise</a:t>
            </a:r>
          </a:p>
          <a:p>
            <a:pPr marL="514350" indent="-514350">
              <a:buFont typeface="+mj-lt"/>
              <a:buAutoNum type="arabicPeriod"/>
            </a:pPr>
            <a:r>
              <a:rPr lang="en-US" sz="2400" dirty="0"/>
              <a:t>We move on to the next mini-concept (back to step 1)</a:t>
            </a:r>
          </a:p>
          <a:p>
            <a:pPr marL="514350" indent="-514350">
              <a:buFont typeface="+mj-lt"/>
              <a:buAutoNum type="arabicPeriod"/>
            </a:pPr>
            <a:endParaRPr lang="en-US" sz="2400" dirty="0"/>
          </a:p>
          <a:p>
            <a:pPr marL="514350" indent="-514350">
              <a:buFont typeface="+mj-lt"/>
              <a:buAutoNum type="arabicPeriod"/>
            </a:pPr>
            <a:endParaRPr lang="en-US" sz="2400" dirty="0"/>
          </a:p>
          <a:p>
            <a:pPr marL="514350" indent="-514350">
              <a:buFont typeface="+mj-lt"/>
              <a:buAutoNum type="arabicPeriod"/>
            </a:pPr>
            <a:r>
              <a:rPr lang="en-US" sz="2400" dirty="0"/>
              <a:t>After we cover several related concepts, we will have 1-2 longer code sprints where you will work with a different dataset (</a:t>
            </a:r>
            <a:r>
              <a:rPr lang="en-US" sz="2400" dirty="0">
                <a:solidFill>
                  <a:srgbClr val="7030A0"/>
                </a:solidFill>
              </a:rPr>
              <a:t>environmental data</a:t>
            </a:r>
            <a:r>
              <a:rPr lang="en-US" sz="2400" dirty="0"/>
              <a:t>) to check your progress and R skills!</a:t>
            </a:r>
          </a:p>
          <a:p>
            <a:pPr marL="514350" indent="-514350">
              <a:buFont typeface="+mj-lt"/>
              <a:buAutoNum type="arabicPeriod"/>
            </a:pPr>
            <a:r>
              <a:rPr lang="en-US" sz="2400" dirty="0"/>
              <a:t>Instructor demo on solving problems with the code sprint dataset</a:t>
            </a:r>
          </a:p>
        </p:txBody>
      </p:sp>
    </p:spTree>
    <p:extLst>
      <p:ext uri="{BB962C8B-B14F-4D97-AF65-F5344CB8AC3E}">
        <p14:creationId xmlns:p14="http://schemas.microsoft.com/office/powerpoint/2010/main" val="67606676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AE7894-CFCF-F12E-33B2-530E4E2252AA}"/>
            </a:ext>
          </a:extLst>
        </p:cNvPr>
        <p:cNvGrpSpPr/>
        <p:nvPr/>
      </p:nvGrpSpPr>
      <p:grpSpPr>
        <a:xfrm>
          <a:off x="0" y="0"/>
          <a:ext cx="0" cy="0"/>
          <a:chOff x="0" y="0"/>
          <a:chExt cx="0" cy="0"/>
        </a:xfrm>
      </p:grpSpPr>
      <p:sp>
        <p:nvSpPr>
          <p:cNvPr id="2" name="Google Shape;1069;p60">
            <a:extLst>
              <a:ext uri="{FF2B5EF4-FFF2-40B4-BE49-F238E27FC236}">
                <a16:creationId xmlns:a16="http://schemas.microsoft.com/office/drawing/2014/main" id="{D7153B7D-7353-57D2-78AD-AD0855FF13D0}"/>
              </a:ext>
            </a:extLst>
          </p:cNvPr>
          <p:cNvSpPr txBox="1">
            <a:spLocks/>
          </p:cNvSpPr>
          <p:nvPr/>
        </p:nvSpPr>
        <p:spPr>
          <a:xfrm>
            <a:off x="831200" y="580755"/>
            <a:ext cx="10431532" cy="1254000"/>
          </a:xfrm>
          <a:prstGeom prst="rect">
            <a:avLst/>
          </a:prstGeom>
        </p:spPr>
        <p:txBody>
          <a:bodyPr spcFirstLastPara="1" vert="horz" wrap="square" lIns="121900" tIns="121900" rIns="121900" bIns="121900" rtlCol="0" anchor="t" anchorCtr="0">
            <a:noAutofit/>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r>
              <a:rPr lang="en" dirty="0">
                <a:solidFill>
                  <a:schemeClr val="tx1"/>
                </a:solidFill>
              </a:rPr>
              <a:t>Data Frames – the NHANES data set</a:t>
            </a:r>
            <a:endParaRPr lang="en-US" dirty="0"/>
          </a:p>
        </p:txBody>
      </p:sp>
      <p:pic>
        <p:nvPicPr>
          <p:cNvPr id="5" name="Picture 4" descr="A screenshot of a computer&#10;&#10;AI-generated content may be incorrect.">
            <a:extLst>
              <a:ext uri="{FF2B5EF4-FFF2-40B4-BE49-F238E27FC236}">
                <a16:creationId xmlns:a16="http://schemas.microsoft.com/office/drawing/2014/main" id="{2C0A4E8B-358A-6486-B633-42C9E7A5B301}"/>
              </a:ext>
            </a:extLst>
          </p:cNvPr>
          <p:cNvPicPr>
            <a:picLocks noChangeAspect="1"/>
          </p:cNvPicPr>
          <p:nvPr/>
        </p:nvPicPr>
        <p:blipFill>
          <a:blip r:embed="rId2"/>
          <a:stretch>
            <a:fillRect/>
          </a:stretch>
        </p:blipFill>
        <p:spPr>
          <a:xfrm>
            <a:off x="27834" y="2395694"/>
            <a:ext cx="12136331" cy="1534280"/>
          </a:xfrm>
          <a:prstGeom prst="rect">
            <a:avLst/>
          </a:prstGeom>
        </p:spPr>
      </p:pic>
      <p:sp>
        <p:nvSpPr>
          <p:cNvPr id="8" name="TextBox 7">
            <a:extLst>
              <a:ext uri="{FF2B5EF4-FFF2-40B4-BE49-F238E27FC236}">
                <a16:creationId xmlns:a16="http://schemas.microsoft.com/office/drawing/2014/main" id="{636B70C5-966A-1163-961B-95CFB0C38660}"/>
              </a:ext>
            </a:extLst>
          </p:cNvPr>
          <p:cNvSpPr txBox="1"/>
          <p:nvPr/>
        </p:nvSpPr>
        <p:spPr>
          <a:xfrm>
            <a:off x="0" y="1661772"/>
            <a:ext cx="2898250" cy="584775"/>
          </a:xfrm>
          <a:prstGeom prst="rect">
            <a:avLst/>
          </a:prstGeom>
          <a:solidFill>
            <a:srgbClr val="FFFF00">
              <a:alpha val="21064"/>
            </a:srgbClr>
          </a:solidFill>
          <a:ln>
            <a:noFill/>
          </a:ln>
        </p:spPr>
        <p:txBody>
          <a:bodyPr wrap="square">
            <a:spAutoFit/>
          </a:bodyPr>
          <a:lstStyle/>
          <a:p>
            <a:pPr algn="ctr"/>
            <a:r>
              <a:rPr lang="en-US" sz="3200" b="1" dirty="0">
                <a:solidFill>
                  <a:srgbClr val="F02446"/>
                </a:solidFill>
                <a:latin typeface="Monaco" pitchFamily="2" charset="77"/>
                <a:cs typeface="Courier New" panose="02070309020205020404" pitchFamily="49" charset="0"/>
              </a:rPr>
              <a:t>View(</a:t>
            </a:r>
            <a:r>
              <a:rPr lang="en-US" sz="3200" b="1" dirty="0">
                <a:solidFill>
                  <a:srgbClr val="0070C0"/>
                </a:solidFill>
                <a:latin typeface="Monaco" pitchFamily="2" charset="77"/>
                <a:cs typeface="Courier New" panose="02070309020205020404" pitchFamily="49" charset="0"/>
              </a:rPr>
              <a:t>data</a:t>
            </a:r>
            <a:r>
              <a:rPr lang="en-US" sz="3200" b="1" dirty="0">
                <a:solidFill>
                  <a:srgbClr val="F02446"/>
                </a:solidFill>
                <a:latin typeface="Monaco" pitchFamily="2" charset="77"/>
                <a:cs typeface="Courier New" panose="02070309020205020404" pitchFamily="49" charset="0"/>
              </a:rPr>
              <a:t>)</a:t>
            </a:r>
            <a:endParaRPr lang="en-US" sz="3200" dirty="0">
              <a:solidFill>
                <a:srgbClr val="F02446"/>
              </a:solidFill>
            </a:endParaRPr>
          </a:p>
        </p:txBody>
      </p:sp>
    </p:spTree>
    <p:extLst>
      <p:ext uri="{BB962C8B-B14F-4D97-AF65-F5344CB8AC3E}">
        <p14:creationId xmlns:p14="http://schemas.microsoft.com/office/powerpoint/2010/main" val="382760937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069;p60">
            <a:extLst>
              <a:ext uri="{FF2B5EF4-FFF2-40B4-BE49-F238E27FC236}">
                <a16:creationId xmlns:a16="http://schemas.microsoft.com/office/drawing/2014/main" id="{DB5CF0AC-C0C1-6B61-3883-66E7DA00A360}"/>
              </a:ext>
            </a:extLst>
          </p:cNvPr>
          <p:cNvSpPr txBox="1">
            <a:spLocks/>
          </p:cNvSpPr>
          <p:nvPr/>
        </p:nvSpPr>
        <p:spPr>
          <a:xfrm>
            <a:off x="831200" y="580755"/>
            <a:ext cx="10431532" cy="1254000"/>
          </a:xfrm>
          <a:prstGeom prst="rect">
            <a:avLst/>
          </a:prstGeom>
        </p:spPr>
        <p:txBody>
          <a:bodyPr spcFirstLastPara="1" vert="horz" wrap="square" lIns="121900" tIns="121900" rIns="121900" bIns="121900" rtlCol="0" anchor="t" anchorCtr="0">
            <a:noAutofit/>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r>
              <a:rPr lang="en" dirty="0">
                <a:solidFill>
                  <a:schemeClr val="tx1"/>
                </a:solidFill>
              </a:rPr>
              <a:t>Data Frames: </a:t>
            </a:r>
            <a:r>
              <a:rPr lang="en-US" dirty="0"/>
              <a:t>The $ operator</a:t>
            </a:r>
          </a:p>
        </p:txBody>
      </p:sp>
      <p:sp>
        <p:nvSpPr>
          <p:cNvPr id="3" name="Google Shape;1070;p60">
            <a:extLst>
              <a:ext uri="{FF2B5EF4-FFF2-40B4-BE49-F238E27FC236}">
                <a16:creationId xmlns:a16="http://schemas.microsoft.com/office/drawing/2014/main" id="{223DE7B7-FFF8-E2D2-35E2-5434B1602EAE}"/>
              </a:ext>
            </a:extLst>
          </p:cNvPr>
          <p:cNvSpPr txBox="1">
            <a:spLocks/>
          </p:cNvSpPr>
          <p:nvPr/>
        </p:nvSpPr>
        <p:spPr>
          <a:xfrm>
            <a:off x="1059600" y="1921167"/>
            <a:ext cx="11132400" cy="4708000"/>
          </a:xfrm>
          <a:prstGeom prst="rect">
            <a:avLst/>
          </a:prstGeom>
        </p:spPr>
        <p:txBody>
          <a:bodyPr spcFirstLastPara="1" vert="horz" wrap="square" lIns="121900" tIns="121900" rIns="121900" bIns="121900" rtlCol="0" anchor="t" anchorCtr="0">
            <a:no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pPr marL="0" indent="0">
              <a:lnSpc>
                <a:spcPct val="100000"/>
              </a:lnSpc>
              <a:buNone/>
            </a:pPr>
            <a:r>
              <a:rPr lang="en-US" sz="3200" dirty="0">
                <a:solidFill>
                  <a:schemeClr val="tx1"/>
                </a:solidFill>
              </a:rPr>
              <a:t>Access columns by names as:</a:t>
            </a:r>
          </a:p>
          <a:p>
            <a:pPr marL="0" indent="0">
              <a:lnSpc>
                <a:spcPct val="100000"/>
              </a:lnSpc>
              <a:buNone/>
            </a:pPr>
            <a:r>
              <a:rPr lang="en-US" sz="3200" dirty="0">
                <a:solidFill>
                  <a:schemeClr val="tx1"/>
                </a:solidFill>
              </a:rPr>
              <a:t>	</a:t>
            </a:r>
            <a:r>
              <a:rPr lang="en-US" sz="3200" b="1" dirty="0" err="1">
                <a:solidFill>
                  <a:srgbClr val="0070C0"/>
                </a:solidFill>
                <a:latin typeface="Monaco" pitchFamily="2" charset="77"/>
                <a:cs typeface="Courier New" panose="02070309020205020404" pitchFamily="49" charset="0"/>
              </a:rPr>
              <a:t>data</a:t>
            </a:r>
            <a:r>
              <a:rPr lang="en-US" sz="3200" b="1" dirty="0" err="1">
                <a:solidFill>
                  <a:srgbClr val="7030A0"/>
                </a:solidFill>
                <a:latin typeface="Monaco" pitchFamily="2" charset="77"/>
                <a:cs typeface="Courier New" panose="02070309020205020404" pitchFamily="49" charset="0"/>
              </a:rPr>
              <a:t>$</a:t>
            </a:r>
            <a:r>
              <a:rPr lang="en-US" sz="3200" b="1" dirty="0" err="1">
                <a:solidFill>
                  <a:srgbClr val="00B050"/>
                </a:solidFill>
                <a:latin typeface="Monaco" pitchFamily="2" charset="77"/>
                <a:cs typeface="Courier New" panose="02070309020205020404" pitchFamily="49" charset="0"/>
              </a:rPr>
              <a:t>column</a:t>
            </a:r>
            <a:endParaRPr lang="en-US" sz="3200" b="1" dirty="0">
              <a:solidFill>
                <a:srgbClr val="00B050"/>
              </a:solidFill>
              <a:latin typeface="Monaco" pitchFamily="2" charset="77"/>
              <a:cs typeface="Courier New" panose="02070309020205020404" pitchFamily="49" charset="0"/>
            </a:endParaRPr>
          </a:p>
          <a:p>
            <a:pPr marL="0" indent="0">
              <a:lnSpc>
                <a:spcPct val="100000"/>
              </a:lnSpc>
              <a:buNone/>
            </a:pPr>
            <a:endParaRPr lang="en-US" sz="3200" dirty="0">
              <a:solidFill>
                <a:schemeClr val="tx1"/>
              </a:solidFill>
            </a:endParaRPr>
          </a:p>
          <a:p>
            <a:pPr marL="0" indent="0">
              <a:lnSpc>
                <a:spcPct val="100000"/>
              </a:lnSpc>
              <a:buNone/>
            </a:pPr>
            <a:r>
              <a:rPr lang="en-US" sz="3200" dirty="0">
                <a:solidFill>
                  <a:schemeClr val="tx1"/>
                </a:solidFill>
              </a:rPr>
              <a:t>Example</a:t>
            </a:r>
            <a:endParaRPr lang="en-US" sz="3200" b="1" dirty="0">
              <a:solidFill>
                <a:srgbClr val="00B050"/>
              </a:solidFill>
              <a:latin typeface="Monaco" pitchFamily="2" charset="77"/>
              <a:cs typeface="Courier New" panose="02070309020205020404" pitchFamily="49" charset="0"/>
            </a:endParaRPr>
          </a:p>
          <a:p>
            <a:pPr marL="0" indent="0">
              <a:lnSpc>
                <a:spcPct val="100000"/>
              </a:lnSpc>
              <a:buNone/>
            </a:pPr>
            <a:r>
              <a:rPr lang="en-US" sz="3200" b="1" dirty="0">
                <a:solidFill>
                  <a:srgbClr val="00B050"/>
                </a:solidFill>
                <a:latin typeface="Monaco" pitchFamily="2" charset="77"/>
                <a:cs typeface="Courier New" panose="02070309020205020404" pitchFamily="49" charset="0"/>
              </a:rPr>
              <a:t>	</a:t>
            </a:r>
            <a:r>
              <a:rPr lang="en-US" sz="3200" b="1" dirty="0" err="1">
                <a:solidFill>
                  <a:srgbClr val="0070C0"/>
                </a:solidFill>
                <a:latin typeface="Monaco" pitchFamily="2" charset="77"/>
                <a:cs typeface="Courier New" panose="02070309020205020404" pitchFamily="49" charset="0"/>
              </a:rPr>
              <a:t>healthdata</a:t>
            </a:r>
            <a:r>
              <a:rPr lang="en-US" sz="3200" b="1" dirty="0" err="1">
                <a:solidFill>
                  <a:srgbClr val="7030A0"/>
                </a:solidFill>
                <a:latin typeface="Monaco" pitchFamily="2" charset="77"/>
                <a:cs typeface="Courier New" panose="02070309020205020404" pitchFamily="49" charset="0"/>
              </a:rPr>
              <a:t>$</a:t>
            </a:r>
            <a:r>
              <a:rPr lang="en-US" sz="3200" b="1" dirty="0" err="1">
                <a:solidFill>
                  <a:srgbClr val="00B050"/>
                </a:solidFill>
                <a:latin typeface="Monaco" pitchFamily="2" charset="77"/>
                <a:cs typeface="Courier New" panose="02070309020205020404" pitchFamily="49" charset="0"/>
              </a:rPr>
              <a:t>age</a:t>
            </a:r>
            <a:endParaRPr lang="en-US" sz="3200" b="1" dirty="0">
              <a:solidFill>
                <a:srgbClr val="00B050"/>
              </a:solidFill>
              <a:latin typeface="Monaco" pitchFamily="2" charset="77"/>
              <a:cs typeface="Courier New" panose="02070309020205020404" pitchFamily="49" charset="0"/>
            </a:endParaRPr>
          </a:p>
          <a:p>
            <a:pPr marL="0" indent="0">
              <a:lnSpc>
                <a:spcPct val="100000"/>
              </a:lnSpc>
              <a:buNone/>
            </a:pPr>
            <a:endParaRPr lang="en-US" sz="3200" b="1" dirty="0">
              <a:solidFill>
                <a:srgbClr val="00B050"/>
              </a:solidFill>
              <a:latin typeface="Monaco" pitchFamily="2" charset="77"/>
              <a:cs typeface="Courier New" panose="02070309020205020404" pitchFamily="49" charset="0"/>
            </a:endParaRPr>
          </a:p>
          <a:p>
            <a:pPr marL="0" indent="0">
              <a:lnSpc>
                <a:spcPct val="100000"/>
              </a:lnSpc>
              <a:buNone/>
            </a:pPr>
            <a:endParaRPr lang="en-US" sz="3200" b="1" dirty="0">
              <a:solidFill>
                <a:srgbClr val="00B05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77345075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069;p60">
            <a:extLst>
              <a:ext uri="{FF2B5EF4-FFF2-40B4-BE49-F238E27FC236}">
                <a16:creationId xmlns:a16="http://schemas.microsoft.com/office/drawing/2014/main" id="{DB5CF0AC-C0C1-6B61-3883-66E7DA00A360}"/>
              </a:ext>
            </a:extLst>
          </p:cNvPr>
          <p:cNvSpPr txBox="1">
            <a:spLocks/>
          </p:cNvSpPr>
          <p:nvPr/>
        </p:nvSpPr>
        <p:spPr>
          <a:xfrm>
            <a:off x="831200" y="580755"/>
            <a:ext cx="10431532" cy="1254000"/>
          </a:xfrm>
          <a:prstGeom prst="rect">
            <a:avLst/>
          </a:prstGeom>
        </p:spPr>
        <p:txBody>
          <a:bodyPr spcFirstLastPara="1" vert="horz" wrap="square" lIns="121900" tIns="121900" rIns="121900" bIns="121900" rtlCol="0" anchor="t" anchorCtr="0">
            <a:noAutofit/>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r>
              <a:rPr lang="en" dirty="0">
                <a:solidFill>
                  <a:schemeClr val="tx1"/>
                </a:solidFill>
              </a:rPr>
              <a:t>Data Frames: </a:t>
            </a:r>
            <a:r>
              <a:rPr lang="en-US" dirty="0"/>
              <a:t>Indexing</a:t>
            </a:r>
          </a:p>
        </p:txBody>
      </p:sp>
      <p:sp>
        <p:nvSpPr>
          <p:cNvPr id="3" name="Google Shape;1070;p60">
            <a:extLst>
              <a:ext uri="{FF2B5EF4-FFF2-40B4-BE49-F238E27FC236}">
                <a16:creationId xmlns:a16="http://schemas.microsoft.com/office/drawing/2014/main" id="{223DE7B7-FFF8-E2D2-35E2-5434B1602EAE}"/>
              </a:ext>
            </a:extLst>
          </p:cNvPr>
          <p:cNvSpPr txBox="1">
            <a:spLocks/>
          </p:cNvSpPr>
          <p:nvPr/>
        </p:nvSpPr>
        <p:spPr>
          <a:xfrm>
            <a:off x="1059600" y="1569245"/>
            <a:ext cx="7802298" cy="4247895"/>
          </a:xfrm>
          <a:prstGeom prst="rect">
            <a:avLst/>
          </a:prstGeom>
        </p:spPr>
        <p:txBody>
          <a:bodyPr spcFirstLastPara="1" vert="horz" wrap="square" lIns="121900" tIns="121900" rIns="121900" bIns="121900" rtlCol="0" anchor="t" anchorCtr="0">
            <a:no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pPr marL="0" indent="0">
              <a:lnSpc>
                <a:spcPct val="100000"/>
              </a:lnSpc>
              <a:buNone/>
            </a:pPr>
            <a:r>
              <a:rPr lang="en-US" sz="3200" dirty="0">
                <a:solidFill>
                  <a:schemeClr val="tx1"/>
                </a:solidFill>
              </a:rPr>
              <a:t>Access rows or columns by indexing as:</a:t>
            </a:r>
          </a:p>
          <a:p>
            <a:pPr marL="0" indent="0">
              <a:lnSpc>
                <a:spcPct val="100000"/>
              </a:lnSpc>
              <a:buNone/>
            </a:pPr>
            <a:endParaRPr lang="en-US" sz="3200" b="1" dirty="0">
              <a:solidFill>
                <a:schemeClr val="tx1"/>
              </a:solidFill>
              <a:latin typeface="Courier New" panose="02070309020205020404" pitchFamily="49" charset="0"/>
              <a:cs typeface="Courier New" panose="02070309020205020404" pitchFamily="49" charset="0"/>
            </a:endParaRPr>
          </a:p>
          <a:p>
            <a:pPr marL="0" indent="0">
              <a:lnSpc>
                <a:spcPct val="100000"/>
              </a:lnSpc>
              <a:buNone/>
            </a:pPr>
            <a:r>
              <a:rPr lang="en-US" sz="3200" b="1" dirty="0">
                <a:solidFill>
                  <a:schemeClr val="tx1"/>
                </a:solidFill>
                <a:latin typeface="Courier New" panose="02070309020205020404" pitchFamily="49" charset="0"/>
                <a:cs typeface="Courier New" panose="02070309020205020404" pitchFamily="49" charset="0"/>
              </a:rPr>
              <a:t>	</a:t>
            </a:r>
            <a:r>
              <a:rPr lang="en-US" sz="3200" b="1" dirty="0">
                <a:solidFill>
                  <a:srgbClr val="0070C0"/>
                </a:solidFill>
                <a:latin typeface="Courier New" panose="02070309020205020404" pitchFamily="49" charset="0"/>
                <a:cs typeface="Courier New" panose="02070309020205020404" pitchFamily="49" charset="0"/>
              </a:rPr>
              <a:t>data</a:t>
            </a:r>
            <a:r>
              <a:rPr lang="en-US" sz="3200" b="1" dirty="0">
                <a:solidFill>
                  <a:schemeClr val="tx1"/>
                </a:solidFill>
                <a:latin typeface="Courier New" panose="02070309020205020404" pitchFamily="49" charset="0"/>
                <a:cs typeface="Courier New" panose="02070309020205020404" pitchFamily="49" charset="0"/>
              </a:rPr>
              <a:t> [ </a:t>
            </a:r>
            <a:r>
              <a:rPr lang="en-US" sz="3200" b="1" dirty="0">
                <a:solidFill>
                  <a:srgbClr val="C00000"/>
                </a:solidFill>
                <a:latin typeface="Courier New" panose="02070309020205020404" pitchFamily="49" charset="0"/>
                <a:cs typeface="Courier New" panose="02070309020205020404" pitchFamily="49" charset="0"/>
              </a:rPr>
              <a:t>rows</a:t>
            </a:r>
            <a:r>
              <a:rPr lang="en-US" sz="3200" b="1" dirty="0">
                <a:solidFill>
                  <a:schemeClr val="tx1"/>
                </a:solidFill>
                <a:latin typeface="Courier New" panose="02070309020205020404" pitchFamily="49" charset="0"/>
                <a:cs typeface="Courier New" panose="02070309020205020404" pitchFamily="49" charset="0"/>
              </a:rPr>
              <a:t> , </a:t>
            </a:r>
            <a:r>
              <a:rPr lang="en-US" sz="3200" b="1" dirty="0">
                <a:solidFill>
                  <a:srgbClr val="00B050"/>
                </a:solidFill>
                <a:latin typeface="Courier New" panose="02070309020205020404" pitchFamily="49" charset="0"/>
                <a:cs typeface="Courier New" panose="02070309020205020404" pitchFamily="49" charset="0"/>
              </a:rPr>
              <a:t>columns</a:t>
            </a:r>
            <a:r>
              <a:rPr lang="en-US" sz="3200" b="1" dirty="0">
                <a:solidFill>
                  <a:schemeClr val="tx1"/>
                </a:solidFill>
                <a:latin typeface="Courier New" panose="02070309020205020404" pitchFamily="49" charset="0"/>
                <a:cs typeface="Courier New" panose="02070309020205020404" pitchFamily="49" charset="0"/>
              </a:rPr>
              <a:t> ]</a:t>
            </a:r>
          </a:p>
          <a:p>
            <a:pPr marL="0" indent="0">
              <a:lnSpc>
                <a:spcPct val="100000"/>
              </a:lnSpc>
              <a:buNone/>
            </a:pPr>
            <a:endParaRPr lang="en-US" sz="3200" dirty="0">
              <a:solidFill>
                <a:schemeClr val="tx1"/>
              </a:solidFill>
            </a:endParaRPr>
          </a:p>
          <a:p>
            <a:pPr marL="0" indent="0">
              <a:lnSpc>
                <a:spcPct val="100000"/>
              </a:lnSpc>
              <a:buNone/>
            </a:pPr>
            <a:r>
              <a:rPr lang="en-US" sz="3200" dirty="0">
                <a:solidFill>
                  <a:schemeClr val="tx1"/>
                </a:solidFill>
              </a:rPr>
              <a:t>Example</a:t>
            </a:r>
            <a:endParaRPr lang="en-US" sz="3200" b="1" dirty="0">
              <a:solidFill>
                <a:schemeClr val="tx1"/>
              </a:solidFill>
              <a:latin typeface="Courier New" panose="02070309020205020404" pitchFamily="49" charset="0"/>
              <a:cs typeface="Courier New" panose="02070309020205020404" pitchFamily="49" charset="0"/>
            </a:endParaRPr>
          </a:p>
          <a:p>
            <a:pPr marL="0" indent="0">
              <a:lnSpc>
                <a:spcPct val="100000"/>
              </a:lnSpc>
              <a:buNone/>
            </a:pPr>
            <a:r>
              <a:rPr lang="en-US" sz="3200" b="1" dirty="0">
                <a:solidFill>
                  <a:schemeClr val="tx1"/>
                </a:solidFill>
                <a:latin typeface="Courier New" panose="02070309020205020404" pitchFamily="49" charset="0"/>
                <a:cs typeface="Courier New" panose="02070309020205020404" pitchFamily="49" charset="0"/>
              </a:rPr>
              <a:t>	</a:t>
            </a:r>
            <a:r>
              <a:rPr lang="en-US" sz="3200" b="1" dirty="0" err="1">
                <a:solidFill>
                  <a:srgbClr val="0070C0"/>
                </a:solidFill>
                <a:latin typeface="Courier New" panose="02070309020205020404" pitchFamily="49" charset="0"/>
                <a:cs typeface="Courier New" panose="02070309020205020404" pitchFamily="49" charset="0"/>
              </a:rPr>
              <a:t>healthdata</a:t>
            </a:r>
            <a:r>
              <a:rPr lang="en-US" sz="3200" b="1" dirty="0">
                <a:solidFill>
                  <a:schemeClr val="tx1"/>
                </a:solidFill>
                <a:latin typeface="Courier New" panose="02070309020205020404" pitchFamily="49" charset="0"/>
                <a:cs typeface="Courier New" panose="02070309020205020404" pitchFamily="49" charset="0"/>
              </a:rPr>
              <a:t>[</a:t>
            </a:r>
            <a:r>
              <a:rPr lang="en-US" sz="3200" b="1" dirty="0">
                <a:solidFill>
                  <a:srgbClr val="C00000"/>
                </a:solidFill>
                <a:latin typeface="Courier New" panose="02070309020205020404" pitchFamily="49" charset="0"/>
                <a:cs typeface="Courier New" panose="02070309020205020404" pitchFamily="49" charset="0"/>
              </a:rPr>
              <a:t>1:5</a:t>
            </a:r>
            <a:r>
              <a:rPr lang="en-US" sz="3200" b="1" dirty="0">
                <a:solidFill>
                  <a:schemeClr val="tx1"/>
                </a:solidFill>
                <a:latin typeface="Courier New" panose="02070309020205020404" pitchFamily="49" charset="0"/>
                <a:cs typeface="Courier New" panose="02070309020205020404" pitchFamily="49" charset="0"/>
              </a:rPr>
              <a:t> , </a:t>
            </a:r>
            <a:r>
              <a:rPr lang="en-US" sz="3200" b="1" dirty="0">
                <a:solidFill>
                  <a:srgbClr val="00B050"/>
                </a:solidFill>
                <a:latin typeface="Courier New" panose="02070309020205020404" pitchFamily="49" charset="0"/>
                <a:cs typeface="Courier New" panose="02070309020205020404" pitchFamily="49" charset="0"/>
              </a:rPr>
              <a:t>3:10</a:t>
            </a:r>
            <a:r>
              <a:rPr lang="en-US" sz="3200" b="1" dirty="0">
                <a:solidFill>
                  <a:schemeClr val="tx1"/>
                </a:solidFill>
                <a:latin typeface="Courier New" panose="02070309020205020404" pitchFamily="49" charset="0"/>
                <a:cs typeface="Courier New" panose="02070309020205020404" pitchFamily="49" charset="0"/>
              </a:rPr>
              <a:t> ]</a:t>
            </a:r>
          </a:p>
          <a:p>
            <a:pPr marL="0" indent="0">
              <a:lnSpc>
                <a:spcPct val="100000"/>
              </a:lnSpc>
              <a:buNone/>
            </a:pPr>
            <a:endParaRPr lang="en-US" sz="3200" b="1" dirty="0">
              <a:solidFill>
                <a:srgbClr val="00B05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97595688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F59F64-EA7B-CEC6-25FB-FA8474DA027F}"/>
              </a:ext>
            </a:extLst>
          </p:cNvPr>
          <p:cNvSpPr>
            <a:spLocks noGrp="1"/>
          </p:cNvSpPr>
          <p:nvPr>
            <p:ph type="title"/>
          </p:nvPr>
        </p:nvSpPr>
        <p:spPr>
          <a:xfrm>
            <a:off x="581192" y="357398"/>
            <a:ext cx="11029616" cy="1189554"/>
          </a:xfrm>
        </p:spPr>
        <p:txBody>
          <a:bodyPr/>
          <a:lstStyle/>
          <a:p>
            <a:r>
              <a:rPr lang="en-US" dirty="0">
                <a:solidFill>
                  <a:schemeClr val="tx1"/>
                </a:solidFill>
              </a:rPr>
              <a:t>Indexing Values in a Vector</a:t>
            </a:r>
          </a:p>
        </p:txBody>
      </p:sp>
      <p:sp>
        <p:nvSpPr>
          <p:cNvPr id="3" name="Subtitle 2">
            <a:extLst>
              <a:ext uri="{FF2B5EF4-FFF2-40B4-BE49-F238E27FC236}">
                <a16:creationId xmlns:a16="http://schemas.microsoft.com/office/drawing/2014/main" id="{455040D2-9CB9-6F13-E27D-644540A00CBD}"/>
              </a:ext>
            </a:extLst>
          </p:cNvPr>
          <p:cNvSpPr>
            <a:spLocks noGrp="1"/>
          </p:cNvSpPr>
          <p:nvPr>
            <p:ph idx="1"/>
          </p:nvPr>
        </p:nvSpPr>
        <p:spPr>
          <a:xfrm>
            <a:off x="700935" y="2440070"/>
            <a:ext cx="11029616" cy="3743522"/>
          </a:xfrm>
        </p:spPr>
        <p:txBody>
          <a:bodyPr vert="horz" lIns="91440" tIns="45720" rIns="91440" bIns="45720" rtlCol="0" anchor="t">
            <a:noAutofit/>
          </a:bodyPr>
          <a:lstStyle/>
          <a:p>
            <a:pPr marL="0" indent="0">
              <a:buNone/>
            </a:pPr>
            <a:r>
              <a:rPr lang="en-US" sz="2800" b="1" i="1" dirty="0">
                <a:solidFill>
                  <a:schemeClr val="accent1">
                    <a:lumMod val="75000"/>
                    <a:lumOff val="25000"/>
                  </a:schemeClr>
                </a:solidFill>
              </a:rPr>
              <a:t>Indexing</a:t>
            </a:r>
            <a:r>
              <a:rPr lang="en-US" sz="2400" dirty="0"/>
              <a:t> –giving a unique number to each element based on its </a:t>
            </a:r>
            <a:r>
              <a:rPr lang="en-US" sz="2400" b="1" i="1" dirty="0">
                <a:solidFill>
                  <a:schemeClr val="accent1">
                    <a:lumMod val="75000"/>
                    <a:lumOff val="25000"/>
                  </a:schemeClr>
                </a:solidFill>
              </a:rPr>
              <a:t>position</a:t>
            </a:r>
            <a:r>
              <a:rPr lang="en-US" sz="2400" dirty="0"/>
              <a:t> in the list</a:t>
            </a:r>
          </a:p>
          <a:p>
            <a:pPr marL="0" indent="0">
              <a:buNone/>
            </a:pPr>
            <a:r>
              <a:rPr lang="en-US" sz="2400" dirty="0"/>
              <a:t>Indices in R start from 1 </a:t>
            </a:r>
          </a:p>
          <a:p>
            <a:pPr marL="0" indent="0">
              <a:buNone/>
            </a:pPr>
            <a:r>
              <a:rPr lang="en-US" sz="2400" dirty="0"/>
              <a:t>					</a:t>
            </a:r>
          </a:p>
          <a:p>
            <a:pPr marL="0" indent="0">
              <a:buNone/>
            </a:pPr>
            <a:endParaRPr lang="en-US" sz="2400" dirty="0">
              <a:solidFill>
                <a:srgbClr val="000000"/>
              </a:solidFill>
              <a:ea typeface="+mn-lt"/>
              <a:cs typeface="+mn-lt"/>
            </a:endParaRPr>
          </a:p>
        </p:txBody>
      </p:sp>
      <p:sp>
        <p:nvSpPr>
          <p:cNvPr id="4" name="TextBox 3">
            <a:extLst>
              <a:ext uri="{FF2B5EF4-FFF2-40B4-BE49-F238E27FC236}">
                <a16:creationId xmlns:a16="http://schemas.microsoft.com/office/drawing/2014/main" id="{234EE4B6-E7E1-B184-36C9-6627115105F2}"/>
              </a:ext>
            </a:extLst>
          </p:cNvPr>
          <p:cNvSpPr txBox="1"/>
          <p:nvPr/>
        </p:nvSpPr>
        <p:spPr>
          <a:xfrm>
            <a:off x="581192" y="1486415"/>
            <a:ext cx="7238763" cy="523220"/>
          </a:xfrm>
          <a:prstGeom prst="rect">
            <a:avLst/>
          </a:prstGeom>
          <a:noFill/>
        </p:spPr>
        <p:txBody>
          <a:bodyPr wrap="square">
            <a:spAutoFit/>
          </a:bodyPr>
          <a:lstStyle/>
          <a:p>
            <a:pPr marL="0" indent="0">
              <a:buNone/>
            </a:pPr>
            <a:r>
              <a:rPr lang="en-US" sz="2800" dirty="0"/>
              <a:t>Retrieving single </a:t>
            </a:r>
            <a:r>
              <a:rPr lang="en-US" sz="2800" b="1" i="1" dirty="0">
                <a:solidFill>
                  <a:srgbClr val="0070C0"/>
                </a:solidFill>
              </a:rPr>
              <a:t>elements</a:t>
            </a:r>
            <a:r>
              <a:rPr lang="en-US" sz="2800" dirty="0"/>
              <a:t> from a vector</a:t>
            </a:r>
          </a:p>
        </p:txBody>
      </p:sp>
      <p:sp>
        <p:nvSpPr>
          <p:cNvPr id="6" name="TextBox 5">
            <a:extLst>
              <a:ext uri="{FF2B5EF4-FFF2-40B4-BE49-F238E27FC236}">
                <a16:creationId xmlns:a16="http://schemas.microsoft.com/office/drawing/2014/main" id="{7A1AAB5D-F200-D7AD-B279-A25AC1B1E526}"/>
              </a:ext>
            </a:extLst>
          </p:cNvPr>
          <p:cNvSpPr txBox="1"/>
          <p:nvPr/>
        </p:nvSpPr>
        <p:spPr>
          <a:xfrm>
            <a:off x="2775858" y="4509811"/>
            <a:ext cx="7391400" cy="861774"/>
          </a:xfrm>
          <a:prstGeom prst="rect">
            <a:avLst/>
          </a:prstGeom>
          <a:noFill/>
        </p:spPr>
        <p:txBody>
          <a:bodyPr wrap="square">
            <a:spAutoFit/>
          </a:bodyPr>
          <a:lstStyle/>
          <a:p>
            <a:pPr marL="0" indent="0" algn="ctr">
              <a:buNone/>
            </a:pPr>
            <a:r>
              <a:rPr lang="en-US" sz="5000" dirty="0">
                <a:solidFill>
                  <a:schemeClr val="tx1"/>
                </a:solidFill>
                <a:latin typeface="Monaco" pitchFamily="2" charset="77"/>
              </a:rPr>
              <a:t>x &lt;- </a:t>
            </a:r>
            <a:r>
              <a:rPr lang="en-US" sz="5000" dirty="0">
                <a:solidFill>
                  <a:srgbClr val="00B0F0"/>
                </a:solidFill>
                <a:latin typeface="Monaco" pitchFamily="2" charset="77"/>
              </a:rPr>
              <a:t>c(</a:t>
            </a:r>
            <a:r>
              <a:rPr lang="en-US" sz="5000" dirty="0">
                <a:solidFill>
                  <a:schemeClr val="tx1"/>
                </a:solidFill>
                <a:latin typeface="Monaco" pitchFamily="2" charset="77"/>
              </a:rPr>
              <a:t>2, 4, 7, 8</a:t>
            </a:r>
            <a:r>
              <a:rPr lang="en-US" sz="5000" dirty="0">
                <a:solidFill>
                  <a:srgbClr val="00B0F0"/>
                </a:solidFill>
                <a:latin typeface="Monaco" pitchFamily="2" charset="77"/>
              </a:rPr>
              <a:t>)</a:t>
            </a:r>
          </a:p>
        </p:txBody>
      </p:sp>
      <p:sp>
        <p:nvSpPr>
          <p:cNvPr id="7" name="TextBox 6">
            <a:extLst>
              <a:ext uri="{FF2B5EF4-FFF2-40B4-BE49-F238E27FC236}">
                <a16:creationId xmlns:a16="http://schemas.microsoft.com/office/drawing/2014/main" id="{DADBC1B6-C4E8-F9E9-AE57-7A5E8701961C}"/>
              </a:ext>
            </a:extLst>
          </p:cNvPr>
          <p:cNvSpPr txBox="1"/>
          <p:nvPr/>
        </p:nvSpPr>
        <p:spPr>
          <a:xfrm>
            <a:off x="1524000" y="3962445"/>
            <a:ext cx="8828314" cy="707886"/>
          </a:xfrm>
          <a:prstGeom prst="rect">
            <a:avLst/>
          </a:prstGeom>
          <a:noFill/>
        </p:spPr>
        <p:txBody>
          <a:bodyPr wrap="square">
            <a:spAutoFit/>
          </a:bodyPr>
          <a:lstStyle/>
          <a:p>
            <a:pPr marL="0" indent="0">
              <a:buNone/>
            </a:pPr>
            <a:r>
              <a:rPr lang="en-US" sz="3200" dirty="0">
                <a:solidFill>
                  <a:schemeClr val="accent1">
                    <a:lumMod val="75000"/>
                    <a:lumOff val="25000"/>
                  </a:schemeClr>
                </a:solidFill>
                <a:latin typeface="Monaco" pitchFamily="2" charset="77"/>
              </a:rPr>
              <a:t>Position/Index:	</a:t>
            </a:r>
            <a:r>
              <a:rPr lang="en-US" sz="4000" dirty="0">
                <a:solidFill>
                  <a:schemeClr val="accent1">
                    <a:lumMod val="75000"/>
                    <a:lumOff val="25000"/>
                  </a:schemeClr>
                </a:solidFill>
                <a:latin typeface="Monaco" pitchFamily="2" charset="77"/>
              </a:rPr>
              <a:t>1   2   3  4</a:t>
            </a:r>
          </a:p>
        </p:txBody>
      </p:sp>
    </p:spTree>
    <p:extLst>
      <p:ext uri="{BB962C8B-B14F-4D97-AF65-F5344CB8AC3E}">
        <p14:creationId xmlns:p14="http://schemas.microsoft.com/office/powerpoint/2010/main" val="54730515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F59F64-EA7B-CEC6-25FB-FA8474DA027F}"/>
              </a:ext>
            </a:extLst>
          </p:cNvPr>
          <p:cNvSpPr>
            <a:spLocks noGrp="1"/>
          </p:cNvSpPr>
          <p:nvPr>
            <p:ph type="title"/>
          </p:nvPr>
        </p:nvSpPr>
        <p:spPr>
          <a:xfrm>
            <a:off x="581192" y="357398"/>
            <a:ext cx="11029616" cy="1189554"/>
          </a:xfrm>
        </p:spPr>
        <p:txBody>
          <a:bodyPr/>
          <a:lstStyle/>
          <a:p>
            <a:r>
              <a:rPr lang="en-US" dirty="0">
                <a:solidFill>
                  <a:schemeClr val="tx1"/>
                </a:solidFill>
              </a:rPr>
              <a:t>Selecting elements from a vector</a:t>
            </a:r>
          </a:p>
        </p:txBody>
      </p:sp>
      <p:sp>
        <p:nvSpPr>
          <p:cNvPr id="4" name="TextBox 3">
            <a:extLst>
              <a:ext uri="{FF2B5EF4-FFF2-40B4-BE49-F238E27FC236}">
                <a16:creationId xmlns:a16="http://schemas.microsoft.com/office/drawing/2014/main" id="{234EE4B6-E7E1-B184-36C9-6627115105F2}"/>
              </a:ext>
            </a:extLst>
          </p:cNvPr>
          <p:cNvSpPr txBox="1"/>
          <p:nvPr/>
        </p:nvSpPr>
        <p:spPr>
          <a:xfrm>
            <a:off x="581192" y="1486415"/>
            <a:ext cx="7844351" cy="523220"/>
          </a:xfrm>
          <a:prstGeom prst="rect">
            <a:avLst/>
          </a:prstGeom>
          <a:noFill/>
        </p:spPr>
        <p:txBody>
          <a:bodyPr wrap="square">
            <a:spAutoFit/>
          </a:bodyPr>
          <a:lstStyle/>
          <a:p>
            <a:pPr marL="0" indent="0">
              <a:buNone/>
            </a:pPr>
            <a:r>
              <a:rPr lang="en-US" sz="2800" b="1" i="1" dirty="0">
                <a:solidFill>
                  <a:srgbClr val="0070C0"/>
                </a:solidFill>
              </a:rPr>
              <a:t>elements</a:t>
            </a:r>
            <a:r>
              <a:rPr lang="en-US" sz="2800" dirty="0"/>
              <a:t> of a vector can be selected using </a:t>
            </a:r>
            <a:r>
              <a:rPr lang="en-US" sz="2800" b="1" dirty="0">
                <a:solidFill>
                  <a:srgbClr val="0070C0"/>
                </a:solidFill>
              </a:rPr>
              <a:t>[ ]</a:t>
            </a:r>
            <a:r>
              <a:rPr lang="en-US" sz="2800" dirty="0"/>
              <a:t> </a:t>
            </a:r>
          </a:p>
        </p:txBody>
      </p:sp>
      <p:sp>
        <p:nvSpPr>
          <p:cNvPr id="6" name="TextBox 5">
            <a:extLst>
              <a:ext uri="{FF2B5EF4-FFF2-40B4-BE49-F238E27FC236}">
                <a16:creationId xmlns:a16="http://schemas.microsoft.com/office/drawing/2014/main" id="{7A1AAB5D-F200-D7AD-B279-A25AC1B1E526}"/>
              </a:ext>
            </a:extLst>
          </p:cNvPr>
          <p:cNvSpPr txBox="1"/>
          <p:nvPr/>
        </p:nvSpPr>
        <p:spPr>
          <a:xfrm>
            <a:off x="2400300" y="2864449"/>
            <a:ext cx="7391400" cy="861774"/>
          </a:xfrm>
          <a:prstGeom prst="rect">
            <a:avLst/>
          </a:prstGeom>
          <a:noFill/>
        </p:spPr>
        <p:txBody>
          <a:bodyPr wrap="square">
            <a:spAutoFit/>
          </a:bodyPr>
          <a:lstStyle/>
          <a:p>
            <a:pPr marL="0" indent="0" algn="ctr">
              <a:buNone/>
            </a:pPr>
            <a:r>
              <a:rPr lang="en-US" sz="5000" dirty="0">
                <a:solidFill>
                  <a:schemeClr val="tx1"/>
                </a:solidFill>
                <a:latin typeface="Monaco" pitchFamily="2" charset="77"/>
              </a:rPr>
              <a:t>x &lt;- </a:t>
            </a:r>
            <a:r>
              <a:rPr lang="en-US" sz="5000" dirty="0">
                <a:solidFill>
                  <a:srgbClr val="00B0F0"/>
                </a:solidFill>
                <a:latin typeface="Monaco" pitchFamily="2" charset="77"/>
              </a:rPr>
              <a:t>c(</a:t>
            </a:r>
            <a:r>
              <a:rPr lang="en-US" sz="5000" dirty="0">
                <a:solidFill>
                  <a:schemeClr val="tx1"/>
                </a:solidFill>
                <a:latin typeface="Monaco" pitchFamily="2" charset="77"/>
              </a:rPr>
              <a:t>2, 4, 7, 8</a:t>
            </a:r>
            <a:r>
              <a:rPr lang="en-US" sz="5000" dirty="0">
                <a:solidFill>
                  <a:srgbClr val="00B0F0"/>
                </a:solidFill>
                <a:latin typeface="Monaco" pitchFamily="2" charset="77"/>
              </a:rPr>
              <a:t>)</a:t>
            </a:r>
          </a:p>
        </p:txBody>
      </p:sp>
      <p:sp>
        <p:nvSpPr>
          <p:cNvPr id="9" name="TextBox 8">
            <a:extLst>
              <a:ext uri="{FF2B5EF4-FFF2-40B4-BE49-F238E27FC236}">
                <a16:creationId xmlns:a16="http://schemas.microsoft.com/office/drawing/2014/main" id="{7F95DDE4-3D09-73D7-D1F8-A19CC31165EF}"/>
              </a:ext>
            </a:extLst>
          </p:cNvPr>
          <p:cNvSpPr txBox="1"/>
          <p:nvPr/>
        </p:nvSpPr>
        <p:spPr>
          <a:xfrm>
            <a:off x="2177143" y="3976858"/>
            <a:ext cx="7391400" cy="784830"/>
          </a:xfrm>
          <a:prstGeom prst="rect">
            <a:avLst/>
          </a:prstGeom>
          <a:noFill/>
        </p:spPr>
        <p:txBody>
          <a:bodyPr wrap="square">
            <a:spAutoFit/>
          </a:bodyPr>
          <a:lstStyle/>
          <a:p>
            <a:pPr marL="0" indent="0" algn="ctr">
              <a:buNone/>
            </a:pPr>
            <a:r>
              <a:rPr lang="en-US" sz="4500" dirty="0">
                <a:solidFill>
                  <a:schemeClr val="tx1"/>
                </a:solidFill>
                <a:latin typeface="Monaco" pitchFamily="2" charset="77"/>
              </a:rPr>
              <a:t>x</a:t>
            </a:r>
            <a:r>
              <a:rPr lang="en-US" sz="4500" b="1" dirty="0">
                <a:solidFill>
                  <a:srgbClr val="0070C0"/>
                </a:solidFill>
                <a:latin typeface="Monaco" pitchFamily="2" charset="77"/>
              </a:rPr>
              <a:t>[</a:t>
            </a:r>
            <a:r>
              <a:rPr lang="en-US" sz="4500" dirty="0">
                <a:solidFill>
                  <a:schemeClr val="accent2"/>
                </a:solidFill>
                <a:latin typeface="Monaco" pitchFamily="2" charset="77"/>
              </a:rPr>
              <a:t>1</a:t>
            </a:r>
            <a:r>
              <a:rPr lang="en-US" sz="4500" b="1" dirty="0">
                <a:solidFill>
                  <a:srgbClr val="0070C0"/>
                </a:solidFill>
                <a:latin typeface="Monaco" pitchFamily="2" charset="77"/>
              </a:rPr>
              <a:t>]</a:t>
            </a:r>
            <a:r>
              <a:rPr lang="en-US" sz="4500" dirty="0">
                <a:solidFill>
                  <a:schemeClr val="tx1"/>
                </a:solidFill>
                <a:latin typeface="Monaco" pitchFamily="2" charset="77"/>
              </a:rPr>
              <a:t>  stores  2</a:t>
            </a:r>
            <a:endParaRPr lang="en-US" sz="4500" dirty="0">
              <a:solidFill>
                <a:srgbClr val="00B0F0"/>
              </a:solidFill>
              <a:latin typeface="Monaco" pitchFamily="2" charset="77"/>
            </a:endParaRPr>
          </a:p>
        </p:txBody>
      </p:sp>
      <p:sp>
        <p:nvSpPr>
          <p:cNvPr id="10" name="TextBox 9">
            <a:extLst>
              <a:ext uri="{FF2B5EF4-FFF2-40B4-BE49-F238E27FC236}">
                <a16:creationId xmlns:a16="http://schemas.microsoft.com/office/drawing/2014/main" id="{66AF4019-A840-60B9-7031-BDAA47AACCB8}"/>
              </a:ext>
            </a:extLst>
          </p:cNvPr>
          <p:cNvSpPr txBox="1"/>
          <p:nvPr/>
        </p:nvSpPr>
        <p:spPr>
          <a:xfrm>
            <a:off x="2177143" y="4979170"/>
            <a:ext cx="7391400" cy="784830"/>
          </a:xfrm>
          <a:prstGeom prst="rect">
            <a:avLst/>
          </a:prstGeom>
          <a:noFill/>
        </p:spPr>
        <p:txBody>
          <a:bodyPr wrap="square">
            <a:spAutoFit/>
          </a:bodyPr>
          <a:lstStyle/>
          <a:p>
            <a:pPr marL="0" indent="0" algn="ctr">
              <a:buNone/>
            </a:pPr>
            <a:r>
              <a:rPr lang="en-US" sz="4500" dirty="0">
                <a:solidFill>
                  <a:schemeClr val="tx1"/>
                </a:solidFill>
                <a:latin typeface="Monaco" pitchFamily="2" charset="77"/>
              </a:rPr>
              <a:t>x</a:t>
            </a:r>
            <a:r>
              <a:rPr lang="en-US" sz="4500" b="1" dirty="0">
                <a:solidFill>
                  <a:srgbClr val="0070C0"/>
                </a:solidFill>
                <a:latin typeface="Monaco" pitchFamily="2" charset="77"/>
              </a:rPr>
              <a:t>[</a:t>
            </a:r>
            <a:r>
              <a:rPr lang="en-US" sz="4500" dirty="0">
                <a:solidFill>
                  <a:schemeClr val="accent2"/>
                </a:solidFill>
                <a:latin typeface="Monaco" pitchFamily="2" charset="77"/>
              </a:rPr>
              <a:t>2</a:t>
            </a:r>
            <a:r>
              <a:rPr lang="en-US" sz="4500" b="1" dirty="0">
                <a:solidFill>
                  <a:srgbClr val="0070C0"/>
                </a:solidFill>
                <a:latin typeface="Monaco" pitchFamily="2" charset="77"/>
              </a:rPr>
              <a:t>]</a:t>
            </a:r>
            <a:r>
              <a:rPr lang="en-US" sz="4500" dirty="0">
                <a:solidFill>
                  <a:schemeClr val="tx1"/>
                </a:solidFill>
                <a:latin typeface="Monaco" pitchFamily="2" charset="77"/>
              </a:rPr>
              <a:t>  stores  4</a:t>
            </a:r>
            <a:endParaRPr lang="en-US" sz="4500" dirty="0">
              <a:solidFill>
                <a:srgbClr val="00B0F0"/>
              </a:solidFill>
              <a:latin typeface="Monaco" pitchFamily="2" charset="77"/>
            </a:endParaRPr>
          </a:p>
        </p:txBody>
      </p:sp>
      <p:sp>
        <p:nvSpPr>
          <p:cNvPr id="12" name="TextBox 11">
            <a:extLst>
              <a:ext uri="{FF2B5EF4-FFF2-40B4-BE49-F238E27FC236}">
                <a16:creationId xmlns:a16="http://schemas.microsoft.com/office/drawing/2014/main" id="{1D5D5346-361C-4BA5-0348-8B4D466F66B2}"/>
              </a:ext>
            </a:extLst>
          </p:cNvPr>
          <p:cNvSpPr txBox="1"/>
          <p:nvPr/>
        </p:nvSpPr>
        <p:spPr>
          <a:xfrm>
            <a:off x="581192" y="2007343"/>
            <a:ext cx="5797836" cy="523220"/>
          </a:xfrm>
          <a:prstGeom prst="rect">
            <a:avLst/>
          </a:prstGeom>
          <a:noFill/>
        </p:spPr>
        <p:txBody>
          <a:bodyPr wrap="square">
            <a:spAutoFit/>
          </a:bodyPr>
          <a:lstStyle/>
          <a:p>
            <a:pPr marL="0" indent="0">
              <a:buNone/>
            </a:pPr>
            <a:r>
              <a:rPr lang="en-US" sz="2800" dirty="0"/>
              <a:t>The </a:t>
            </a:r>
            <a:r>
              <a:rPr lang="en-US" sz="2800" dirty="0">
                <a:solidFill>
                  <a:schemeClr val="accent2"/>
                </a:solidFill>
              </a:rPr>
              <a:t>position/index </a:t>
            </a:r>
            <a:r>
              <a:rPr lang="en-US" sz="2800" dirty="0"/>
              <a:t>goes inside </a:t>
            </a:r>
            <a:r>
              <a:rPr lang="en-US" sz="2800" b="1" dirty="0">
                <a:solidFill>
                  <a:srgbClr val="0070C0"/>
                </a:solidFill>
              </a:rPr>
              <a:t>[ ]</a:t>
            </a:r>
            <a:r>
              <a:rPr lang="en-US" sz="2800" dirty="0"/>
              <a:t> </a:t>
            </a:r>
          </a:p>
        </p:txBody>
      </p:sp>
      <p:sp>
        <p:nvSpPr>
          <p:cNvPr id="3" name="TextBox 2">
            <a:extLst>
              <a:ext uri="{FF2B5EF4-FFF2-40B4-BE49-F238E27FC236}">
                <a16:creationId xmlns:a16="http://schemas.microsoft.com/office/drawing/2014/main" id="{2A6C3DBD-E5B4-0730-10F9-5A619767D933}"/>
              </a:ext>
            </a:extLst>
          </p:cNvPr>
          <p:cNvSpPr txBox="1"/>
          <p:nvPr/>
        </p:nvSpPr>
        <p:spPr>
          <a:xfrm>
            <a:off x="367601" y="6015148"/>
            <a:ext cx="12022853" cy="492443"/>
          </a:xfrm>
          <a:prstGeom prst="rect">
            <a:avLst/>
          </a:prstGeom>
          <a:noFill/>
        </p:spPr>
        <p:txBody>
          <a:bodyPr wrap="square">
            <a:spAutoFit/>
          </a:bodyPr>
          <a:lstStyle/>
          <a:p>
            <a:pPr marL="0" indent="0">
              <a:buNone/>
            </a:pPr>
            <a:r>
              <a:rPr lang="en-US" sz="2600" dirty="0">
                <a:solidFill>
                  <a:schemeClr val="tx1"/>
                </a:solidFill>
                <a:latin typeface="Arial" panose="020B0604020202020204" pitchFamily="34" charset="0"/>
                <a:cs typeface="Arial" panose="020B0604020202020204" pitchFamily="34" charset="0"/>
              </a:rPr>
              <a:t>Note that </a:t>
            </a:r>
            <a:r>
              <a:rPr lang="en-US" sz="2600" b="1" dirty="0">
                <a:solidFill>
                  <a:schemeClr val="accent3">
                    <a:lumMod val="60000"/>
                    <a:lumOff val="40000"/>
                  </a:schemeClr>
                </a:solidFill>
                <a:latin typeface="Arial" panose="020B0604020202020204" pitchFamily="34" charset="0"/>
                <a:cs typeface="Arial" panose="020B0604020202020204" pitchFamily="34" charset="0"/>
              </a:rPr>
              <a:t>( )</a:t>
            </a:r>
            <a:r>
              <a:rPr lang="en-US" sz="2600" dirty="0">
                <a:solidFill>
                  <a:schemeClr val="tx1"/>
                </a:solidFill>
                <a:latin typeface="Arial" panose="020B0604020202020204" pitchFamily="34" charset="0"/>
                <a:cs typeface="Arial" panose="020B0604020202020204" pitchFamily="34" charset="0"/>
              </a:rPr>
              <a:t> usually denotes a </a:t>
            </a:r>
            <a:r>
              <a:rPr lang="en-US" sz="2600" dirty="0">
                <a:solidFill>
                  <a:schemeClr val="accent3">
                    <a:lumMod val="60000"/>
                    <a:lumOff val="40000"/>
                  </a:schemeClr>
                </a:solidFill>
                <a:latin typeface="Arial" panose="020B0604020202020204" pitchFamily="34" charset="0"/>
                <a:cs typeface="Arial" panose="020B0604020202020204" pitchFamily="34" charset="0"/>
              </a:rPr>
              <a:t>function call</a:t>
            </a:r>
            <a:r>
              <a:rPr lang="en-US" sz="2600" dirty="0">
                <a:solidFill>
                  <a:schemeClr val="tx1"/>
                </a:solidFill>
                <a:latin typeface="Arial" panose="020B0604020202020204" pitchFamily="34" charset="0"/>
                <a:cs typeface="Arial" panose="020B0604020202020204" pitchFamily="34" charset="0"/>
              </a:rPr>
              <a:t>, while </a:t>
            </a:r>
            <a:r>
              <a:rPr lang="en-US" sz="2600" b="1" dirty="0">
                <a:solidFill>
                  <a:srgbClr val="00B050"/>
                </a:solidFill>
                <a:latin typeface="Arial" panose="020B0604020202020204" pitchFamily="34" charset="0"/>
                <a:cs typeface="Arial" panose="020B0604020202020204" pitchFamily="34" charset="0"/>
              </a:rPr>
              <a:t>[ ]</a:t>
            </a:r>
            <a:r>
              <a:rPr lang="en-US" sz="2600" dirty="0">
                <a:solidFill>
                  <a:schemeClr val="tx1"/>
                </a:solidFill>
                <a:latin typeface="Arial" panose="020B0604020202020204" pitchFamily="34" charset="0"/>
                <a:cs typeface="Arial" panose="020B0604020202020204" pitchFamily="34" charset="0"/>
              </a:rPr>
              <a:t> denotes </a:t>
            </a:r>
            <a:r>
              <a:rPr lang="en-US" sz="2600" dirty="0">
                <a:solidFill>
                  <a:srgbClr val="00B050"/>
                </a:solidFill>
                <a:latin typeface="Arial" panose="020B0604020202020204" pitchFamily="34" charset="0"/>
                <a:cs typeface="Arial" panose="020B0604020202020204" pitchFamily="34" charset="0"/>
              </a:rPr>
              <a:t>index/subset </a:t>
            </a:r>
            <a:r>
              <a:rPr lang="en-US" sz="2600" dirty="0">
                <a:solidFill>
                  <a:schemeClr val="tx1"/>
                </a:solidFill>
                <a:latin typeface="Arial" panose="020B0604020202020204" pitchFamily="34" charset="0"/>
                <a:cs typeface="Arial" panose="020B0604020202020204" pitchFamily="34" charset="0"/>
              </a:rPr>
              <a:t>in R</a:t>
            </a:r>
            <a:endParaRPr lang="en-US" sz="2600" dirty="0">
              <a:solidFill>
                <a:srgbClr val="00B0F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695404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E197D5-511F-D0B8-8AE0-6B86FD6FDE60}"/>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1924562A-76AD-BE55-CB3F-97E250C173D7}"/>
              </a:ext>
            </a:extLst>
          </p:cNvPr>
          <p:cNvSpPr txBox="1"/>
          <p:nvPr/>
        </p:nvSpPr>
        <p:spPr>
          <a:xfrm>
            <a:off x="753979" y="2518611"/>
            <a:ext cx="10716126" cy="1200329"/>
          </a:xfrm>
          <a:prstGeom prst="rect">
            <a:avLst/>
          </a:prstGeom>
          <a:noFill/>
        </p:spPr>
        <p:txBody>
          <a:bodyPr wrap="square" rtlCol="0">
            <a:spAutoFit/>
          </a:bodyPr>
          <a:lstStyle/>
          <a:p>
            <a:r>
              <a:rPr lang="en-US" sz="7200" b="1" dirty="0">
                <a:solidFill>
                  <a:srgbClr val="0098BE"/>
                </a:solidFill>
              </a:rPr>
              <a:t>Boolean Operations</a:t>
            </a:r>
          </a:p>
        </p:txBody>
      </p:sp>
    </p:spTree>
    <p:extLst>
      <p:ext uri="{BB962C8B-B14F-4D97-AF65-F5344CB8AC3E}">
        <p14:creationId xmlns:p14="http://schemas.microsoft.com/office/powerpoint/2010/main" val="38168762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CC5A81-9016-2BDF-8B25-AB4EF965756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C695907-EF36-BE77-C30F-47106118E59C}"/>
              </a:ext>
            </a:extLst>
          </p:cNvPr>
          <p:cNvSpPr>
            <a:spLocks noGrp="1"/>
          </p:cNvSpPr>
          <p:nvPr>
            <p:ph type="title"/>
          </p:nvPr>
        </p:nvSpPr>
        <p:spPr>
          <a:xfrm>
            <a:off x="488427" y="0"/>
            <a:ext cx="11029616" cy="1189554"/>
          </a:xfrm>
        </p:spPr>
        <p:txBody>
          <a:bodyPr>
            <a:normAutofit/>
          </a:bodyPr>
          <a:lstStyle/>
          <a:p>
            <a:r>
              <a:rPr lang="en-US" dirty="0">
                <a:solidFill>
                  <a:schemeClr val="tx1"/>
                </a:solidFill>
              </a:rPr>
              <a:t>Boolean / Logical operators: </a:t>
            </a:r>
          </a:p>
        </p:txBody>
      </p:sp>
      <p:sp>
        <p:nvSpPr>
          <p:cNvPr id="4" name="TextBox 3">
            <a:extLst>
              <a:ext uri="{FF2B5EF4-FFF2-40B4-BE49-F238E27FC236}">
                <a16:creationId xmlns:a16="http://schemas.microsoft.com/office/drawing/2014/main" id="{745E362F-08C0-735C-1AB8-2DA238BF63F1}"/>
              </a:ext>
            </a:extLst>
          </p:cNvPr>
          <p:cNvSpPr txBox="1"/>
          <p:nvPr/>
        </p:nvSpPr>
        <p:spPr>
          <a:xfrm>
            <a:off x="585136" y="1344040"/>
            <a:ext cx="7055184" cy="1754326"/>
          </a:xfrm>
          <a:prstGeom prst="rect">
            <a:avLst/>
          </a:prstGeom>
          <a:solidFill>
            <a:schemeClr val="accent5">
              <a:lumMod val="40000"/>
              <a:lumOff val="60000"/>
              <a:alpha val="36814"/>
            </a:schemeClr>
          </a:solidFill>
        </p:spPr>
        <p:txBody>
          <a:bodyPr wrap="square" rtlCol="0">
            <a:spAutoFit/>
          </a:bodyPr>
          <a:lstStyle/>
          <a:p>
            <a:r>
              <a:rPr lang="en-US" b="1" dirty="0">
                <a:solidFill>
                  <a:srgbClr val="C00000"/>
                </a:solidFill>
              </a:rPr>
              <a:t>What:</a:t>
            </a:r>
          </a:p>
          <a:p>
            <a:r>
              <a:rPr lang="en-US" dirty="0"/>
              <a:t>Logical operators are used to compare the output of two comparisons.</a:t>
            </a:r>
          </a:p>
          <a:p>
            <a:r>
              <a:rPr lang="en-US" dirty="0"/>
              <a:t>There are three types of logical operators in R</a:t>
            </a:r>
          </a:p>
          <a:p>
            <a:pPr marL="285750" indent="-285750">
              <a:buFont typeface="Arial" panose="020B0604020202020204" pitchFamily="34" charset="0"/>
              <a:buChar char="•"/>
            </a:pPr>
            <a:r>
              <a:rPr lang="en-US" dirty="0">
                <a:latin typeface=""/>
              </a:rPr>
              <a:t>AND	( &amp; )</a:t>
            </a:r>
          </a:p>
          <a:p>
            <a:pPr marL="285750" indent="-285750">
              <a:buFont typeface="Arial" panose="020B0604020202020204" pitchFamily="34" charset="0"/>
              <a:buChar char="•"/>
            </a:pPr>
            <a:r>
              <a:rPr lang="en-US" dirty="0">
                <a:latin typeface=""/>
              </a:rPr>
              <a:t>OR	( | )</a:t>
            </a:r>
          </a:p>
          <a:p>
            <a:pPr marL="285750" indent="-285750">
              <a:buFont typeface="Arial" panose="020B0604020202020204" pitchFamily="34" charset="0"/>
              <a:buChar char="•"/>
            </a:pPr>
            <a:r>
              <a:rPr lang="en-US" dirty="0">
                <a:latin typeface=""/>
              </a:rPr>
              <a:t>NOT	( ! )</a:t>
            </a:r>
          </a:p>
        </p:txBody>
      </p:sp>
      <p:pic>
        <p:nvPicPr>
          <p:cNvPr id="21506" name="Picture 2" descr="Boolean-Algebra-Operations">
            <a:extLst>
              <a:ext uri="{FF2B5EF4-FFF2-40B4-BE49-F238E27FC236}">
                <a16:creationId xmlns:a16="http://schemas.microsoft.com/office/drawing/2014/main" id="{029431B3-92AF-F85B-F2A4-830C939381E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220" t="16403" r="55726" b="53426"/>
          <a:stretch>
            <a:fillRect/>
          </a:stretch>
        </p:blipFill>
        <p:spPr bwMode="auto">
          <a:xfrm>
            <a:off x="859406" y="4417254"/>
            <a:ext cx="2468880" cy="151931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Boolean-Algebra-Operations">
            <a:extLst>
              <a:ext uri="{FF2B5EF4-FFF2-40B4-BE49-F238E27FC236}">
                <a16:creationId xmlns:a16="http://schemas.microsoft.com/office/drawing/2014/main" id="{42D457FD-A2A1-463A-BF79-60E568A4F4F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7539" t="17097" r="8811" b="52733"/>
          <a:stretch>
            <a:fillRect/>
          </a:stretch>
        </p:blipFill>
        <p:spPr bwMode="auto">
          <a:xfrm>
            <a:off x="4717595" y="4417253"/>
            <a:ext cx="2370032" cy="151931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Boolean-Algebra-Operations">
            <a:extLst>
              <a:ext uri="{FF2B5EF4-FFF2-40B4-BE49-F238E27FC236}">
                <a16:creationId xmlns:a16="http://schemas.microsoft.com/office/drawing/2014/main" id="{AEF0026D-3596-B830-7E55-0709CC7F2D2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7243" t="56338" r="36898" b="7959"/>
          <a:stretch>
            <a:fillRect/>
          </a:stretch>
        </p:blipFill>
        <p:spPr bwMode="auto">
          <a:xfrm>
            <a:off x="8476937" y="4417254"/>
            <a:ext cx="1621217" cy="160043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C1D5945-598F-BE42-6484-57AF95FA14B4}"/>
              </a:ext>
            </a:extLst>
          </p:cNvPr>
          <p:cNvSpPr txBox="1"/>
          <p:nvPr/>
        </p:nvSpPr>
        <p:spPr>
          <a:xfrm>
            <a:off x="1524219" y="3955588"/>
            <a:ext cx="1139253" cy="461665"/>
          </a:xfrm>
          <a:prstGeom prst="rect">
            <a:avLst/>
          </a:prstGeom>
          <a:solidFill>
            <a:srgbClr val="92D050">
              <a:alpha val="46000"/>
            </a:srgbClr>
          </a:solidFill>
          <a:ln>
            <a:noFill/>
          </a:ln>
        </p:spPr>
        <p:txBody>
          <a:bodyPr wrap="square" rtlCol="0">
            <a:spAutoFit/>
          </a:bodyPr>
          <a:lstStyle/>
          <a:p>
            <a:r>
              <a:rPr lang="en-US" sz="2400" dirty="0">
                <a:latin typeface="Monaco" pitchFamily="2" charset="77"/>
              </a:rPr>
              <a:t>x &amp; y </a:t>
            </a:r>
          </a:p>
        </p:txBody>
      </p:sp>
      <p:sp>
        <p:nvSpPr>
          <p:cNvPr id="8" name="TextBox 7">
            <a:extLst>
              <a:ext uri="{FF2B5EF4-FFF2-40B4-BE49-F238E27FC236}">
                <a16:creationId xmlns:a16="http://schemas.microsoft.com/office/drawing/2014/main" id="{B4409A33-1F66-44AC-DE3E-C8D44F20C8B9}"/>
              </a:ext>
            </a:extLst>
          </p:cNvPr>
          <p:cNvSpPr txBox="1"/>
          <p:nvPr/>
        </p:nvSpPr>
        <p:spPr>
          <a:xfrm>
            <a:off x="5332985" y="3955585"/>
            <a:ext cx="1139253" cy="461665"/>
          </a:xfrm>
          <a:prstGeom prst="rect">
            <a:avLst/>
          </a:prstGeom>
          <a:solidFill>
            <a:srgbClr val="92D050">
              <a:alpha val="46000"/>
            </a:srgbClr>
          </a:solidFill>
          <a:ln>
            <a:noFill/>
          </a:ln>
        </p:spPr>
        <p:txBody>
          <a:bodyPr wrap="square" rtlCol="0">
            <a:spAutoFit/>
          </a:bodyPr>
          <a:lstStyle/>
          <a:p>
            <a:r>
              <a:rPr lang="en-US" sz="2400" dirty="0">
                <a:latin typeface="Monaco" pitchFamily="2" charset="77"/>
              </a:rPr>
              <a:t>x | y </a:t>
            </a:r>
          </a:p>
        </p:txBody>
      </p:sp>
      <p:sp>
        <p:nvSpPr>
          <p:cNvPr id="9" name="TextBox 8">
            <a:extLst>
              <a:ext uri="{FF2B5EF4-FFF2-40B4-BE49-F238E27FC236}">
                <a16:creationId xmlns:a16="http://schemas.microsoft.com/office/drawing/2014/main" id="{892D062B-9B4E-514B-19FE-519D22052513}"/>
              </a:ext>
            </a:extLst>
          </p:cNvPr>
          <p:cNvSpPr txBox="1"/>
          <p:nvPr/>
        </p:nvSpPr>
        <p:spPr>
          <a:xfrm>
            <a:off x="8788400" y="3955586"/>
            <a:ext cx="1029036" cy="461665"/>
          </a:xfrm>
          <a:prstGeom prst="rect">
            <a:avLst/>
          </a:prstGeom>
          <a:solidFill>
            <a:srgbClr val="92D050">
              <a:alpha val="46000"/>
            </a:srgbClr>
          </a:solidFill>
          <a:ln>
            <a:noFill/>
          </a:ln>
        </p:spPr>
        <p:txBody>
          <a:bodyPr wrap="square" rtlCol="0">
            <a:spAutoFit/>
          </a:bodyPr>
          <a:lstStyle/>
          <a:p>
            <a:r>
              <a:rPr lang="en-US" sz="2400" dirty="0">
                <a:latin typeface="Monaco" pitchFamily="2" charset="77"/>
              </a:rPr>
              <a:t> !x</a:t>
            </a:r>
          </a:p>
        </p:txBody>
      </p:sp>
      <p:sp>
        <p:nvSpPr>
          <p:cNvPr id="10" name="TextBox 9">
            <a:extLst>
              <a:ext uri="{FF2B5EF4-FFF2-40B4-BE49-F238E27FC236}">
                <a16:creationId xmlns:a16="http://schemas.microsoft.com/office/drawing/2014/main" id="{7D90EBE3-6FE5-6747-362D-2DC99ADABEAD}"/>
              </a:ext>
            </a:extLst>
          </p:cNvPr>
          <p:cNvSpPr txBox="1"/>
          <p:nvPr/>
        </p:nvSpPr>
        <p:spPr>
          <a:xfrm>
            <a:off x="1725654" y="3437467"/>
            <a:ext cx="736382" cy="461665"/>
          </a:xfrm>
          <a:prstGeom prst="rect">
            <a:avLst/>
          </a:prstGeom>
          <a:noFill/>
          <a:ln>
            <a:noFill/>
          </a:ln>
        </p:spPr>
        <p:txBody>
          <a:bodyPr wrap="square" rtlCol="0">
            <a:spAutoFit/>
          </a:bodyPr>
          <a:lstStyle/>
          <a:p>
            <a:r>
              <a:rPr lang="en-US" sz="2400" dirty="0">
                <a:latin typeface="Monaco" pitchFamily="2" charset="77"/>
              </a:rPr>
              <a:t>AND</a:t>
            </a:r>
          </a:p>
        </p:txBody>
      </p:sp>
      <p:sp>
        <p:nvSpPr>
          <p:cNvPr id="11" name="TextBox 10">
            <a:extLst>
              <a:ext uri="{FF2B5EF4-FFF2-40B4-BE49-F238E27FC236}">
                <a16:creationId xmlns:a16="http://schemas.microsoft.com/office/drawing/2014/main" id="{A7E6E913-8D8B-968E-C5DF-6CF0F5D425B7}"/>
              </a:ext>
            </a:extLst>
          </p:cNvPr>
          <p:cNvSpPr txBox="1"/>
          <p:nvPr/>
        </p:nvSpPr>
        <p:spPr>
          <a:xfrm>
            <a:off x="5534420" y="3437467"/>
            <a:ext cx="736382" cy="461665"/>
          </a:xfrm>
          <a:prstGeom prst="rect">
            <a:avLst/>
          </a:prstGeom>
          <a:noFill/>
          <a:ln>
            <a:noFill/>
          </a:ln>
        </p:spPr>
        <p:txBody>
          <a:bodyPr wrap="square" rtlCol="0">
            <a:spAutoFit/>
          </a:bodyPr>
          <a:lstStyle/>
          <a:p>
            <a:r>
              <a:rPr lang="en-US" sz="2400" dirty="0">
                <a:latin typeface="Monaco" pitchFamily="2" charset="77"/>
              </a:rPr>
              <a:t>OR</a:t>
            </a:r>
          </a:p>
        </p:txBody>
      </p:sp>
      <p:sp>
        <p:nvSpPr>
          <p:cNvPr id="12" name="TextBox 11">
            <a:extLst>
              <a:ext uri="{FF2B5EF4-FFF2-40B4-BE49-F238E27FC236}">
                <a16:creationId xmlns:a16="http://schemas.microsoft.com/office/drawing/2014/main" id="{8298D1F2-6510-F787-8B47-C88276CFCE9C}"/>
              </a:ext>
            </a:extLst>
          </p:cNvPr>
          <p:cNvSpPr txBox="1"/>
          <p:nvPr/>
        </p:nvSpPr>
        <p:spPr>
          <a:xfrm>
            <a:off x="8812036" y="3437467"/>
            <a:ext cx="736382" cy="461665"/>
          </a:xfrm>
          <a:prstGeom prst="rect">
            <a:avLst/>
          </a:prstGeom>
          <a:noFill/>
          <a:ln>
            <a:noFill/>
          </a:ln>
        </p:spPr>
        <p:txBody>
          <a:bodyPr wrap="square" rtlCol="0">
            <a:spAutoFit/>
          </a:bodyPr>
          <a:lstStyle/>
          <a:p>
            <a:r>
              <a:rPr lang="en-US" sz="2400" dirty="0">
                <a:latin typeface="Monaco" pitchFamily="2" charset="77"/>
              </a:rPr>
              <a:t>NOT</a:t>
            </a:r>
          </a:p>
        </p:txBody>
      </p:sp>
      <p:sp>
        <p:nvSpPr>
          <p:cNvPr id="13" name="TextBox 12">
            <a:extLst>
              <a:ext uri="{FF2B5EF4-FFF2-40B4-BE49-F238E27FC236}">
                <a16:creationId xmlns:a16="http://schemas.microsoft.com/office/drawing/2014/main" id="{D4E66D98-E696-2BDD-607B-D3182145B040}"/>
              </a:ext>
            </a:extLst>
          </p:cNvPr>
          <p:cNvSpPr txBox="1"/>
          <p:nvPr/>
        </p:nvSpPr>
        <p:spPr>
          <a:xfrm>
            <a:off x="8024995" y="1344014"/>
            <a:ext cx="2310464" cy="1754326"/>
          </a:xfrm>
          <a:prstGeom prst="rect">
            <a:avLst/>
          </a:prstGeom>
          <a:solidFill>
            <a:schemeClr val="accent5">
              <a:lumMod val="40000"/>
              <a:lumOff val="60000"/>
              <a:alpha val="36814"/>
            </a:schemeClr>
          </a:solidFill>
        </p:spPr>
        <p:txBody>
          <a:bodyPr wrap="square" rtlCol="0">
            <a:spAutoFit/>
          </a:bodyPr>
          <a:lstStyle/>
          <a:p>
            <a:r>
              <a:rPr lang="en-US" b="1" dirty="0">
                <a:solidFill>
                  <a:srgbClr val="C00000"/>
                </a:solidFill>
              </a:rPr>
              <a:t>	Output</a:t>
            </a:r>
          </a:p>
          <a:p>
            <a:endParaRPr lang="en-US" dirty="0"/>
          </a:p>
          <a:p>
            <a:pPr lvl="1"/>
            <a:r>
              <a:rPr lang="en-US" dirty="0"/>
              <a:t>1 , TRUE  </a:t>
            </a:r>
          </a:p>
          <a:p>
            <a:pPr lvl="1"/>
            <a:r>
              <a:rPr lang="en-US" dirty="0"/>
              <a:t>0 , FALSE</a:t>
            </a:r>
          </a:p>
          <a:p>
            <a:pPr lvl="1"/>
            <a:r>
              <a:rPr lang="en-US" dirty="0"/>
              <a:t>NA (missing)</a:t>
            </a:r>
          </a:p>
          <a:p>
            <a:endParaRPr lang="en-US" dirty="0"/>
          </a:p>
        </p:txBody>
      </p:sp>
    </p:spTree>
    <p:extLst>
      <p:ext uri="{BB962C8B-B14F-4D97-AF65-F5344CB8AC3E}">
        <p14:creationId xmlns:p14="http://schemas.microsoft.com/office/powerpoint/2010/main" val="3125299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150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p:bldP spid="11" grpId="0"/>
      <p:bldP spid="12" grpId="0"/>
      <p:bldP spid="13" grpId="0" animBg="1"/>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F05F03-0047-6E03-2628-D87AD9C2D7E1}"/>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74AEC247-E7F5-D769-9891-7AC66CC60C52}"/>
              </a:ext>
            </a:extLst>
          </p:cNvPr>
          <p:cNvSpPr>
            <a:spLocks noGrp="1"/>
          </p:cNvSpPr>
          <p:nvPr>
            <p:ph type="title"/>
          </p:nvPr>
        </p:nvSpPr>
        <p:spPr>
          <a:xfrm>
            <a:off x="488427" y="0"/>
            <a:ext cx="11029616" cy="1189554"/>
          </a:xfrm>
        </p:spPr>
        <p:txBody>
          <a:bodyPr>
            <a:normAutofit/>
          </a:bodyPr>
          <a:lstStyle/>
          <a:p>
            <a:r>
              <a:rPr lang="en-US" dirty="0">
                <a:solidFill>
                  <a:schemeClr val="tx1"/>
                </a:solidFill>
              </a:rPr>
              <a:t>Boolean operator: </a:t>
            </a:r>
            <a:r>
              <a:rPr lang="en-US" dirty="0">
                <a:solidFill>
                  <a:srgbClr val="00B050"/>
                </a:solidFill>
              </a:rPr>
              <a:t>AND</a:t>
            </a:r>
          </a:p>
        </p:txBody>
      </p:sp>
      <p:pic>
        <p:nvPicPr>
          <p:cNvPr id="6" name="Picture 2" descr="Boolean-Algebra-Operations">
            <a:extLst>
              <a:ext uri="{FF2B5EF4-FFF2-40B4-BE49-F238E27FC236}">
                <a16:creationId xmlns:a16="http://schemas.microsoft.com/office/drawing/2014/main" id="{C7DD7B22-D868-B67B-D7C3-969BE67FAC4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220" t="16403" r="55726" b="53426"/>
          <a:stretch>
            <a:fillRect/>
          </a:stretch>
        </p:blipFill>
        <p:spPr bwMode="auto">
          <a:xfrm>
            <a:off x="859406" y="4417254"/>
            <a:ext cx="2468880" cy="151931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Boolean-Algebra-Operations">
            <a:extLst>
              <a:ext uri="{FF2B5EF4-FFF2-40B4-BE49-F238E27FC236}">
                <a16:creationId xmlns:a16="http://schemas.microsoft.com/office/drawing/2014/main" id="{26B44F4F-1C20-4387-9211-228D5C9159E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7539" t="17097" r="8811" b="52733"/>
          <a:stretch>
            <a:fillRect/>
          </a:stretch>
        </p:blipFill>
        <p:spPr bwMode="auto">
          <a:xfrm>
            <a:off x="4717595" y="4417253"/>
            <a:ext cx="2370032" cy="151931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Boolean-Algebra-Operations">
            <a:extLst>
              <a:ext uri="{FF2B5EF4-FFF2-40B4-BE49-F238E27FC236}">
                <a16:creationId xmlns:a16="http://schemas.microsoft.com/office/drawing/2014/main" id="{8643C604-5DFA-CCE0-7571-860CC2876F3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7243" t="56338" r="36898" b="7959"/>
          <a:stretch>
            <a:fillRect/>
          </a:stretch>
        </p:blipFill>
        <p:spPr bwMode="auto">
          <a:xfrm>
            <a:off x="8476937" y="4417254"/>
            <a:ext cx="1621217" cy="160043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9B2A5E26-44E8-E8EC-D2D7-D0FD0D80D296}"/>
              </a:ext>
            </a:extLst>
          </p:cNvPr>
          <p:cNvSpPr txBox="1"/>
          <p:nvPr/>
        </p:nvSpPr>
        <p:spPr>
          <a:xfrm>
            <a:off x="1524219" y="3955588"/>
            <a:ext cx="1139253" cy="461665"/>
          </a:xfrm>
          <a:prstGeom prst="rect">
            <a:avLst/>
          </a:prstGeom>
          <a:solidFill>
            <a:srgbClr val="92D050">
              <a:alpha val="46000"/>
            </a:srgbClr>
          </a:solidFill>
          <a:ln>
            <a:noFill/>
          </a:ln>
        </p:spPr>
        <p:txBody>
          <a:bodyPr wrap="square" rtlCol="0">
            <a:spAutoFit/>
          </a:bodyPr>
          <a:lstStyle/>
          <a:p>
            <a:r>
              <a:rPr lang="en-US" sz="2400" dirty="0">
                <a:latin typeface="Monaco" pitchFamily="2" charset="77"/>
              </a:rPr>
              <a:t>x &amp; y </a:t>
            </a:r>
          </a:p>
        </p:txBody>
      </p:sp>
      <p:sp>
        <p:nvSpPr>
          <p:cNvPr id="10" name="TextBox 9">
            <a:extLst>
              <a:ext uri="{FF2B5EF4-FFF2-40B4-BE49-F238E27FC236}">
                <a16:creationId xmlns:a16="http://schemas.microsoft.com/office/drawing/2014/main" id="{6B5D94E9-D894-3C7A-A393-D35BE73CBD5D}"/>
              </a:ext>
            </a:extLst>
          </p:cNvPr>
          <p:cNvSpPr txBox="1"/>
          <p:nvPr/>
        </p:nvSpPr>
        <p:spPr>
          <a:xfrm>
            <a:off x="5332985" y="3955585"/>
            <a:ext cx="1139253" cy="461665"/>
          </a:xfrm>
          <a:prstGeom prst="rect">
            <a:avLst/>
          </a:prstGeom>
          <a:solidFill>
            <a:srgbClr val="92D050">
              <a:alpha val="46000"/>
            </a:srgbClr>
          </a:solidFill>
          <a:ln>
            <a:noFill/>
          </a:ln>
        </p:spPr>
        <p:txBody>
          <a:bodyPr wrap="square" rtlCol="0">
            <a:spAutoFit/>
          </a:bodyPr>
          <a:lstStyle/>
          <a:p>
            <a:r>
              <a:rPr lang="en-US" sz="2400" dirty="0">
                <a:latin typeface="Monaco" pitchFamily="2" charset="77"/>
              </a:rPr>
              <a:t>x | y </a:t>
            </a:r>
          </a:p>
        </p:txBody>
      </p:sp>
      <p:sp>
        <p:nvSpPr>
          <p:cNvPr id="11" name="TextBox 10">
            <a:extLst>
              <a:ext uri="{FF2B5EF4-FFF2-40B4-BE49-F238E27FC236}">
                <a16:creationId xmlns:a16="http://schemas.microsoft.com/office/drawing/2014/main" id="{D9ECEE4E-95CE-6E31-A426-B3006789B9BB}"/>
              </a:ext>
            </a:extLst>
          </p:cNvPr>
          <p:cNvSpPr txBox="1"/>
          <p:nvPr/>
        </p:nvSpPr>
        <p:spPr>
          <a:xfrm>
            <a:off x="8788400" y="3955586"/>
            <a:ext cx="1029036" cy="461665"/>
          </a:xfrm>
          <a:prstGeom prst="rect">
            <a:avLst/>
          </a:prstGeom>
          <a:solidFill>
            <a:srgbClr val="92D050">
              <a:alpha val="46000"/>
            </a:srgbClr>
          </a:solidFill>
          <a:ln>
            <a:noFill/>
          </a:ln>
        </p:spPr>
        <p:txBody>
          <a:bodyPr wrap="square" rtlCol="0">
            <a:spAutoFit/>
          </a:bodyPr>
          <a:lstStyle/>
          <a:p>
            <a:r>
              <a:rPr lang="en-US" sz="2400" dirty="0">
                <a:latin typeface="Monaco" pitchFamily="2" charset="77"/>
              </a:rPr>
              <a:t> !x</a:t>
            </a:r>
          </a:p>
        </p:txBody>
      </p:sp>
      <p:sp>
        <p:nvSpPr>
          <p:cNvPr id="12" name="TextBox 11">
            <a:extLst>
              <a:ext uri="{FF2B5EF4-FFF2-40B4-BE49-F238E27FC236}">
                <a16:creationId xmlns:a16="http://schemas.microsoft.com/office/drawing/2014/main" id="{06996F31-7B86-2928-AC4B-8837E842CAD0}"/>
              </a:ext>
            </a:extLst>
          </p:cNvPr>
          <p:cNvSpPr txBox="1"/>
          <p:nvPr/>
        </p:nvSpPr>
        <p:spPr>
          <a:xfrm>
            <a:off x="1725654" y="3437467"/>
            <a:ext cx="736382" cy="461665"/>
          </a:xfrm>
          <a:prstGeom prst="rect">
            <a:avLst/>
          </a:prstGeom>
          <a:noFill/>
          <a:ln>
            <a:noFill/>
          </a:ln>
        </p:spPr>
        <p:txBody>
          <a:bodyPr wrap="square" rtlCol="0">
            <a:spAutoFit/>
          </a:bodyPr>
          <a:lstStyle/>
          <a:p>
            <a:r>
              <a:rPr lang="en-US" sz="2400" dirty="0">
                <a:latin typeface="Monaco" pitchFamily="2" charset="77"/>
              </a:rPr>
              <a:t>AND</a:t>
            </a:r>
          </a:p>
        </p:txBody>
      </p:sp>
      <p:sp>
        <p:nvSpPr>
          <p:cNvPr id="13" name="TextBox 12">
            <a:extLst>
              <a:ext uri="{FF2B5EF4-FFF2-40B4-BE49-F238E27FC236}">
                <a16:creationId xmlns:a16="http://schemas.microsoft.com/office/drawing/2014/main" id="{7A8BE130-4698-9570-A7C7-626D19231C4E}"/>
              </a:ext>
            </a:extLst>
          </p:cNvPr>
          <p:cNvSpPr txBox="1"/>
          <p:nvPr/>
        </p:nvSpPr>
        <p:spPr>
          <a:xfrm>
            <a:off x="5534420" y="3437467"/>
            <a:ext cx="736382" cy="461665"/>
          </a:xfrm>
          <a:prstGeom prst="rect">
            <a:avLst/>
          </a:prstGeom>
          <a:noFill/>
          <a:ln>
            <a:noFill/>
          </a:ln>
        </p:spPr>
        <p:txBody>
          <a:bodyPr wrap="square" rtlCol="0">
            <a:spAutoFit/>
          </a:bodyPr>
          <a:lstStyle/>
          <a:p>
            <a:r>
              <a:rPr lang="en-US" sz="2400" dirty="0">
                <a:latin typeface="Monaco" pitchFamily="2" charset="77"/>
              </a:rPr>
              <a:t>OR</a:t>
            </a:r>
          </a:p>
        </p:txBody>
      </p:sp>
      <p:sp>
        <p:nvSpPr>
          <p:cNvPr id="14" name="TextBox 13">
            <a:extLst>
              <a:ext uri="{FF2B5EF4-FFF2-40B4-BE49-F238E27FC236}">
                <a16:creationId xmlns:a16="http://schemas.microsoft.com/office/drawing/2014/main" id="{539BED7B-BAAB-5FD2-53FC-48A94FD980A0}"/>
              </a:ext>
            </a:extLst>
          </p:cNvPr>
          <p:cNvSpPr txBox="1"/>
          <p:nvPr/>
        </p:nvSpPr>
        <p:spPr>
          <a:xfrm>
            <a:off x="8812036" y="3437467"/>
            <a:ext cx="736382" cy="461665"/>
          </a:xfrm>
          <a:prstGeom prst="rect">
            <a:avLst/>
          </a:prstGeom>
          <a:noFill/>
          <a:ln>
            <a:noFill/>
          </a:ln>
        </p:spPr>
        <p:txBody>
          <a:bodyPr wrap="square" rtlCol="0">
            <a:spAutoFit/>
          </a:bodyPr>
          <a:lstStyle/>
          <a:p>
            <a:r>
              <a:rPr lang="en-US" sz="2400" dirty="0">
                <a:latin typeface="Monaco" pitchFamily="2" charset="77"/>
              </a:rPr>
              <a:t>NOT</a:t>
            </a:r>
          </a:p>
        </p:txBody>
      </p:sp>
      <p:pic>
        <p:nvPicPr>
          <p:cNvPr id="16" name="Picture 6" descr="AND truth table">
            <a:extLst>
              <a:ext uri="{FF2B5EF4-FFF2-40B4-BE49-F238E27FC236}">
                <a16:creationId xmlns:a16="http://schemas.microsoft.com/office/drawing/2014/main" id="{3271DAEE-906B-035D-644B-473174561EE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1870" t="28646" r="6826" b="11064"/>
          <a:stretch>
            <a:fillRect/>
          </a:stretch>
        </p:blipFill>
        <p:spPr bwMode="auto">
          <a:xfrm>
            <a:off x="1428169" y="2010846"/>
            <a:ext cx="1408164" cy="1356013"/>
          </a:xfrm>
          <a:prstGeom prst="rect">
            <a:avLst/>
          </a:prstGeom>
          <a:noFill/>
          <a:extLst>
            <a:ext uri="{909E8E84-426E-40DD-AFC4-6F175D3DCCD1}">
              <a14:hiddenFill xmlns:a14="http://schemas.microsoft.com/office/drawing/2010/main">
                <a:solidFill>
                  <a:srgbClr val="FFFFFF"/>
                </a:solidFill>
              </a14:hiddenFill>
            </a:ext>
          </a:extLst>
        </p:spPr>
      </p:pic>
      <p:grpSp>
        <p:nvGrpSpPr>
          <p:cNvPr id="21" name="Group 20">
            <a:extLst>
              <a:ext uri="{FF2B5EF4-FFF2-40B4-BE49-F238E27FC236}">
                <a16:creationId xmlns:a16="http://schemas.microsoft.com/office/drawing/2014/main" id="{9DEE0E7F-58B4-6EC1-FAC9-797FCF0358AC}"/>
              </a:ext>
            </a:extLst>
          </p:cNvPr>
          <p:cNvGrpSpPr/>
          <p:nvPr/>
        </p:nvGrpSpPr>
        <p:grpSpPr>
          <a:xfrm>
            <a:off x="1453570" y="1718732"/>
            <a:ext cx="1349658" cy="292114"/>
            <a:chOff x="1453570" y="1718732"/>
            <a:chExt cx="1349658" cy="292114"/>
          </a:xfrm>
        </p:grpSpPr>
        <p:sp>
          <p:nvSpPr>
            <p:cNvPr id="18" name="Rectangle 17">
              <a:extLst>
                <a:ext uri="{FF2B5EF4-FFF2-40B4-BE49-F238E27FC236}">
                  <a16:creationId xmlns:a16="http://schemas.microsoft.com/office/drawing/2014/main" id="{31DE72A6-51A2-308F-D6AE-F378D32C2C38}"/>
                </a:ext>
              </a:extLst>
            </p:cNvPr>
            <p:cNvSpPr/>
            <p:nvPr/>
          </p:nvSpPr>
          <p:spPr>
            <a:xfrm>
              <a:off x="1453570" y="1718733"/>
              <a:ext cx="442964" cy="292113"/>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dirty="0"/>
                <a:t>X</a:t>
              </a:r>
            </a:p>
          </p:txBody>
        </p:sp>
        <p:sp>
          <p:nvSpPr>
            <p:cNvPr id="19" name="Rectangle 18">
              <a:extLst>
                <a:ext uri="{FF2B5EF4-FFF2-40B4-BE49-F238E27FC236}">
                  <a16:creationId xmlns:a16="http://schemas.microsoft.com/office/drawing/2014/main" id="{2F4D8C08-43FE-4EE0-6BB2-02538A98EAD7}"/>
                </a:ext>
              </a:extLst>
            </p:cNvPr>
            <p:cNvSpPr/>
            <p:nvPr/>
          </p:nvSpPr>
          <p:spPr>
            <a:xfrm>
              <a:off x="1910769" y="1718732"/>
              <a:ext cx="442964" cy="292113"/>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dirty="0"/>
                <a:t>Y</a:t>
              </a:r>
            </a:p>
          </p:txBody>
        </p:sp>
        <p:sp>
          <p:nvSpPr>
            <p:cNvPr id="20" name="Rectangle 19">
              <a:extLst>
                <a:ext uri="{FF2B5EF4-FFF2-40B4-BE49-F238E27FC236}">
                  <a16:creationId xmlns:a16="http://schemas.microsoft.com/office/drawing/2014/main" id="{B9E7FEE0-F4A6-A5AC-CC25-604021CE542F}"/>
                </a:ext>
              </a:extLst>
            </p:cNvPr>
            <p:cNvSpPr/>
            <p:nvPr/>
          </p:nvSpPr>
          <p:spPr>
            <a:xfrm>
              <a:off x="2360264" y="1718732"/>
              <a:ext cx="442964" cy="292113"/>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dirty="0"/>
            </a:p>
          </p:txBody>
        </p:sp>
      </p:grpSp>
      <p:sp>
        <p:nvSpPr>
          <p:cNvPr id="30" name="TextBox 29">
            <a:extLst>
              <a:ext uri="{FF2B5EF4-FFF2-40B4-BE49-F238E27FC236}">
                <a16:creationId xmlns:a16="http://schemas.microsoft.com/office/drawing/2014/main" id="{A20741AD-8209-AD0F-68D4-4BE3458AD2E3}"/>
              </a:ext>
            </a:extLst>
          </p:cNvPr>
          <p:cNvSpPr txBox="1"/>
          <p:nvPr/>
        </p:nvSpPr>
        <p:spPr>
          <a:xfrm>
            <a:off x="748863" y="1260162"/>
            <a:ext cx="3222802" cy="338554"/>
          </a:xfrm>
          <a:prstGeom prst="rect">
            <a:avLst/>
          </a:prstGeom>
          <a:noFill/>
        </p:spPr>
        <p:txBody>
          <a:bodyPr wrap="square">
            <a:spAutoFit/>
          </a:bodyPr>
          <a:lstStyle/>
          <a:p>
            <a:r>
              <a:rPr lang="en-US" sz="1600" b="1" dirty="0"/>
              <a:t>both conditions must be TRUE</a:t>
            </a:r>
            <a:endParaRPr lang="en-US" sz="1600" dirty="0"/>
          </a:p>
        </p:txBody>
      </p:sp>
    </p:spTree>
    <p:extLst>
      <p:ext uri="{BB962C8B-B14F-4D97-AF65-F5344CB8AC3E}">
        <p14:creationId xmlns:p14="http://schemas.microsoft.com/office/powerpoint/2010/main" val="389041284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D93112-EA1F-C6C2-E145-2B0436F5F148}"/>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BA534D7E-2C28-7491-F0AE-263DD740E969}"/>
              </a:ext>
            </a:extLst>
          </p:cNvPr>
          <p:cNvSpPr>
            <a:spLocks noGrp="1"/>
          </p:cNvSpPr>
          <p:nvPr>
            <p:ph type="title"/>
          </p:nvPr>
        </p:nvSpPr>
        <p:spPr>
          <a:xfrm>
            <a:off x="488427" y="0"/>
            <a:ext cx="11029616" cy="1189554"/>
          </a:xfrm>
        </p:spPr>
        <p:txBody>
          <a:bodyPr>
            <a:normAutofit/>
          </a:bodyPr>
          <a:lstStyle/>
          <a:p>
            <a:r>
              <a:rPr lang="en-US" dirty="0">
                <a:solidFill>
                  <a:schemeClr val="tx1"/>
                </a:solidFill>
              </a:rPr>
              <a:t>Boolean operator: </a:t>
            </a:r>
            <a:r>
              <a:rPr lang="en-US" dirty="0">
                <a:solidFill>
                  <a:srgbClr val="00B050"/>
                </a:solidFill>
              </a:rPr>
              <a:t>OR</a:t>
            </a:r>
          </a:p>
        </p:txBody>
      </p:sp>
      <p:pic>
        <p:nvPicPr>
          <p:cNvPr id="6" name="Picture 2" descr="Boolean-Algebra-Operations">
            <a:extLst>
              <a:ext uri="{FF2B5EF4-FFF2-40B4-BE49-F238E27FC236}">
                <a16:creationId xmlns:a16="http://schemas.microsoft.com/office/drawing/2014/main" id="{0847DF11-76DE-66FD-7153-52A1673F2D7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220" t="16403" r="55726" b="53426"/>
          <a:stretch>
            <a:fillRect/>
          </a:stretch>
        </p:blipFill>
        <p:spPr bwMode="auto">
          <a:xfrm>
            <a:off x="859406" y="4417254"/>
            <a:ext cx="2468880" cy="151931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Boolean-Algebra-Operations">
            <a:extLst>
              <a:ext uri="{FF2B5EF4-FFF2-40B4-BE49-F238E27FC236}">
                <a16:creationId xmlns:a16="http://schemas.microsoft.com/office/drawing/2014/main" id="{11A95141-CA7E-2262-C4D5-ECD62B089FE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7539" t="17097" r="8811" b="52733"/>
          <a:stretch>
            <a:fillRect/>
          </a:stretch>
        </p:blipFill>
        <p:spPr bwMode="auto">
          <a:xfrm>
            <a:off x="4717595" y="4417253"/>
            <a:ext cx="2370032" cy="151931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Boolean-Algebra-Operations">
            <a:extLst>
              <a:ext uri="{FF2B5EF4-FFF2-40B4-BE49-F238E27FC236}">
                <a16:creationId xmlns:a16="http://schemas.microsoft.com/office/drawing/2014/main" id="{61FED87F-8707-0D57-3633-DE56867673B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7243" t="56338" r="36898" b="7959"/>
          <a:stretch>
            <a:fillRect/>
          </a:stretch>
        </p:blipFill>
        <p:spPr bwMode="auto">
          <a:xfrm>
            <a:off x="8476937" y="4417254"/>
            <a:ext cx="1621217" cy="160043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0F5A6699-FA01-A7D5-0D41-B268517B693C}"/>
              </a:ext>
            </a:extLst>
          </p:cNvPr>
          <p:cNvSpPr txBox="1"/>
          <p:nvPr/>
        </p:nvSpPr>
        <p:spPr>
          <a:xfrm>
            <a:off x="1524219" y="3955588"/>
            <a:ext cx="1139253" cy="461665"/>
          </a:xfrm>
          <a:prstGeom prst="rect">
            <a:avLst/>
          </a:prstGeom>
          <a:solidFill>
            <a:srgbClr val="92D050">
              <a:alpha val="46000"/>
            </a:srgbClr>
          </a:solidFill>
          <a:ln>
            <a:noFill/>
          </a:ln>
        </p:spPr>
        <p:txBody>
          <a:bodyPr wrap="square" rtlCol="0">
            <a:spAutoFit/>
          </a:bodyPr>
          <a:lstStyle/>
          <a:p>
            <a:r>
              <a:rPr lang="en-US" sz="2400" dirty="0">
                <a:latin typeface="Monaco" pitchFamily="2" charset="77"/>
              </a:rPr>
              <a:t>x &amp; y </a:t>
            </a:r>
          </a:p>
        </p:txBody>
      </p:sp>
      <p:sp>
        <p:nvSpPr>
          <p:cNvPr id="10" name="TextBox 9">
            <a:extLst>
              <a:ext uri="{FF2B5EF4-FFF2-40B4-BE49-F238E27FC236}">
                <a16:creationId xmlns:a16="http://schemas.microsoft.com/office/drawing/2014/main" id="{17A309C3-5470-56D5-4DD7-FA93EC09CCFC}"/>
              </a:ext>
            </a:extLst>
          </p:cNvPr>
          <p:cNvSpPr txBox="1"/>
          <p:nvPr/>
        </p:nvSpPr>
        <p:spPr>
          <a:xfrm>
            <a:off x="5332985" y="3955585"/>
            <a:ext cx="1139253" cy="461665"/>
          </a:xfrm>
          <a:prstGeom prst="rect">
            <a:avLst/>
          </a:prstGeom>
          <a:solidFill>
            <a:srgbClr val="92D050">
              <a:alpha val="46000"/>
            </a:srgbClr>
          </a:solidFill>
          <a:ln>
            <a:noFill/>
          </a:ln>
        </p:spPr>
        <p:txBody>
          <a:bodyPr wrap="square" rtlCol="0">
            <a:spAutoFit/>
          </a:bodyPr>
          <a:lstStyle/>
          <a:p>
            <a:r>
              <a:rPr lang="en-US" sz="2400" dirty="0">
                <a:latin typeface="Monaco" pitchFamily="2" charset="77"/>
              </a:rPr>
              <a:t>x | y </a:t>
            </a:r>
          </a:p>
        </p:txBody>
      </p:sp>
      <p:sp>
        <p:nvSpPr>
          <p:cNvPr id="11" name="TextBox 10">
            <a:extLst>
              <a:ext uri="{FF2B5EF4-FFF2-40B4-BE49-F238E27FC236}">
                <a16:creationId xmlns:a16="http://schemas.microsoft.com/office/drawing/2014/main" id="{B6A0CCB1-B34A-F80E-7E05-C8AFDD741F7B}"/>
              </a:ext>
            </a:extLst>
          </p:cNvPr>
          <p:cNvSpPr txBox="1"/>
          <p:nvPr/>
        </p:nvSpPr>
        <p:spPr>
          <a:xfrm>
            <a:off x="8788400" y="3955586"/>
            <a:ext cx="1029036" cy="461665"/>
          </a:xfrm>
          <a:prstGeom prst="rect">
            <a:avLst/>
          </a:prstGeom>
          <a:solidFill>
            <a:srgbClr val="92D050">
              <a:alpha val="46000"/>
            </a:srgbClr>
          </a:solidFill>
          <a:ln>
            <a:noFill/>
          </a:ln>
        </p:spPr>
        <p:txBody>
          <a:bodyPr wrap="square" rtlCol="0">
            <a:spAutoFit/>
          </a:bodyPr>
          <a:lstStyle/>
          <a:p>
            <a:r>
              <a:rPr lang="en-US" sz="2400" dirty="0">
                <a:latin typeface="Monaco" pitchFamily="2" charset="77"/>
              </a:rPr>
              <a:t> !x</a:t>
            </a:r>
          </a:p>
        </p:txBody>
      </p:sp>
      <p:sp>
        <p:nvSpPr>
          <p:cNvPr id="12" name="TextBox 11">
            <a:extLst>
              <a:ext uri="{FF2B5EF4-FFF2-40B4-BE49-F238E27FC236}">
                <a16:creationId xmlns:a16="http://schemas.microsoft.com/office/drawing/2014/main" id="{29910270-3F26-1143-C9E8-7CAB4EE5FD32}"/>
              </a:ext>
            </a:extLst>
          </p:cNvPr>
          <p:cNvSpPr txBox="1"/>
          <p:nvPr/>
        </p:nvSpPr>
        <p:spPr>
          <a:xfrm>
            <a:off x="1725654" y="3437467"/>
            <a:ext cx="736382" cy="461665"/>
          </a:xfrm>
          <a:prstGeom prst="rect">
            <a:avLst/>
          </a:prstGeom>
          <a:noFill/>
          <a:ln>
            <a:noFill/>
          </a:ln>
        </p:spPr>
        <p:txBody>
          <a:bodyPr wrap="square" rtlCol="0">
            <a:spAutoFit/>
          </a:bodyPr>
          <a:lstStyle/>
          <a:p>
            <a:r>
              <a:rPr lang="en-US" sz="2400" dirty="0">
                <a:latin typeface="Monaco" pitchFamily="2" charset="77"/>
              </a:rPr>
              <a:t>AND</a:t>
            </a:r>
          </a:p>
        </p:txBody>
      </p:sp>
      <p:sp>
        <p:nvSpPr>
          <p:cNvPr id="13" name="TextBox 12">
            <a:extLst>
              <a:ext uri="{FF2B5EF4-FFF2-40B4-BE49-F238E27FC236}">
                <a16:creationId xmlns:a16="http://schemas.microsoft.com/office/drawing/2014/main" id="{544D966A-C713-4E1F-DC53-EF99743FB516}"/>
              </a:ext>
            </a:extLst>
          </p:cNvPr>
          <p:cNvSpPr txBox="1"/>
          <p:nvPr/>
        </p:nvSpPr>
        <p:spPr>
          <a:xfrm>
            <a:off x="5534420" y="3437467"/>
            <a:ext cx="736382" cy="461665"/>
          </a:xfrm>
          <a:prstGeom prst="rect">
            <a:avLst/>
          </a:prstGeom>
          <a:noFill/>
          <a:ln>
            <a:noFill/>
          </a:ln>
        </p:spPr>
        <p:txBody>
          <a:bodyPr wrap="square" rtlCol="0">
            <a:spAutoFit/>
          </a:bodyPr>
          <a:lstStyle/>
          <a:p>
            <a:r>
              <a:rPr lang="en-US" sz="2400" dirty="0">
                <a:latin typeface="Monaco" pitchFamily="2" charset="77"/>
              </a:rPr>
              <a:t>OR</a:t>
            </a:r>
          </a:p>
        </p:txBody>
      </p:sp>
      <p:sp>
        <p:nvSpPr>
          <p:cNvPr id="14" name="TextBox 13">
            <a:extLst>
              <a:ext uri="{FF2B5EF4-FFF2-40B4-BE49-F238E27FC236}">
                <a16:creationId xmlns:a16="http://schemas.microsoft.com/office/drawing/2014/main" id="{9DA8C640-F996-8391-B557-6F95EA73CCD5}"/>
              </a:ext>
            </a:extLst>
          </p:cNvPr>
          <p:cNvSpPr txBox="1"/>
          <p:nvPr/>
        </p:nvSpPr>
        <p:spPr>
          <a:xfrm>
            <a:off x="8812036" y="3437467"/>
            <a:ext cx="736382" cy="461665"/>
          </a:xfrm>
          <a:prstGeom prst="rect">
            <a:avLst/>
          </a:prstGeom>
          <a:noFill/>
          <a:ln>
            <a:noFill/>
          </a:ln>
        </p:spPr>
        <p:txBody>
          <a:bodyPr wrap="square" rtlCol="0">
            <a:spAutoFit/>
          </a:bodyPr>
          <a:lstStyle/>
          <a:p>
            <a:r>
              <a:rPr lang="en-US" sz="2400" dirty="0">
                <a:latin typeface="Monaco" pitchFamily="2" charset="77"/>
              </a:rPr>
              <a:t>NOT</a:t>
            </a:r>
          </a:p>
        </p:txBody>
      </p:sp>
      <p:pic>
        <p:nvPicPr>
          <p:cNvPr id="22" name="Picture 4" descr="OR truth table">
            <a:extLst>
              <a:ext uri="{FF2B5EF4-FFF2-40B4-BE49-F238E27FC236}">
                <a16:creationId xmlns:a16="http://schemas.microsoft.com/office/drawing/2014/main" id="{D307B2F1-56B6-B2CE-8E70-A63B298AF63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1739" t="27141" r="6566" b="10805"/>
          <a:stretch>
            <a:fillRect/>
          </a:stretch>
        </p:blipFill>
        <p:spPr bwMode="auto">
          <a:xfrm>
            <a:off x="5093713" y="2002549"/>
            <a:ext cx="1408164" cy="1378465"/>
          </a:xfrm>
          <a:prstGeom prst="rect">
            <a:avLst/>
          </a:prstGeom>
          <a:noFill/>
          <a:extLst>
            <a:ext uri="{909E8E84-426E-40DD-AFC4-6F175D3DCCD1}">
              <a14:hiddenFill xmlns:a14="http://schemas.microsoft.com/office/drawing/2010/main">
                <a:solidFill>
                  <a:srgbClr val="FFFFFF"/>
                </a:solidFill>
              </a14:hiddenFill>
            </a:ext>
          </a:extLst>
        </p:spPr>
      </p:pic>
      <p:grpSp>
        <p:nvGrpSpPr>
          <p:cNvPr id="23" name="Group 22">
            <a:extLst>
              <a:ext uri="{FF2B5EF4-FFF2-40B4-BE49-F238E27FC236}">
                <a16:creationId xmlns:a16="http://schemas.microsoft.com/office/drawing/2014/main" id="{515D99A1-3581-8B7F-E9DB-0949768E0263}"/>
              </a:ext>
            </a:extLst>
          </p:cNvPr>
          <p:cNvGrpSpPr/>
          <p:nvPr/>
        </p:nvGrpSpPr>
        <p:grpSpPr>
          <a:xfrm>
            <a:off x="5116971" y="1710436"/>
            <a:ext cx="1355267" cy="292114"/>
            <a:chOff x="1453570" y="1718732"/>
            <a:chExt cx="1349658" cy="292114"/>
          </a:xfrm>
        </p:grpSpPr>
        <p:sp>
          <p:nvSpPr>
            <p:cNvPr id="24" name="Rectangle 23">
              <a:extLst>
                <a:ext uri="{FF2B5EF4-FFF2-40B4-BE49-F238E27FC236}">
                  <a16:creationId xmlns:a16="http://schemas.microsoft.com/office/drawing/2014/main" id="{49BA0402-4390-941C-B3D1-6DA5AF106B93}"/>
                </a:ext>
              </a:extLst>
            </p:cNvPr>
            <p:cNvSpPr/>
            <p:nvPr/>
          </p:nvSpPr>
          <p:spPr>
            <a:xfrm>
              <a:off x="1453570" y="1718733"/>
              <a:ext cx="442964" cy="292113"/>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dirty="0"/>
                <a:t>X</a:t>
              </a:r>
            </a:p>
          </p:txBody>
        </p:sp>
        <p:sp>
          <p:nvSpPr>
            <p:cNvPr id="25" name="Rectangle 24">
              <a:extLst>
                <a:ext uri="{FF2B5EF4-FFF2-40B4-BE49-F238E27FC236}">
                  <a16:creationId xmlns:a16="http://schemas.microsoft.com/office/drawing/2014/main" id="{B0CD27C9-D611-0552-30D8-806653005FF5}"/>
                </a:ext>
              </a:extLst>
            </p:cNvPr>
            <p:cNvSpPr/>
            <p:nvPr/>
          </p:nvSpPr>
          <p:spPr>
            <a:xfrm>
              <a:off x="1910769" y="1718732"/>
              <a:ext cx="442964" cy="292113"/>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dirty="0"/>
                <a:t>Y</a:t>
              </a:r>
            </a:p>
          </p:txBody>
        </p:sp>
        <p:sp>
          <p:nvSpPr>
            <p:cNvPr id="26" name="Rectangle 25">
              <a:extLst>
                <a:ext uri="{FF2B5EF4-FFF2-40B4-BE49-F238E27FC236}">
                  <a16:creationId xmlns:a16="http://schemas.microsoft.com/office/drawing/2014/main" id="{DE2F7CEF-CB7E-C27C-8B0B-137E15DD1CC6}"/>
                </a:ext>
              </a:extLst>
            </p:cNvPr>
            <p:cNvSpPr/>
            <p:nvPr/>
          </p:nvSpPr>
          <p:spPr>
            <a:xfrm>
              <a:off x="2360264" y="1718732"/>
              <a:ext cx="442964" cy="292113"/>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dirty="0"/>
            </a:p>
          </p:txBody>
        </p:sp>
      </p:grpSp>
      <p:sp>
        <p:nvSpPr>
          <p:cNvPr id="32" name="TextBox 31">
            <a:extLst>
              <a:ext uri="{FF2B5EF4-FFF2-40B4-BE49-F238E27FC236}">
                <a16:creationId xmlns:a16="http://schemas.microsoft.com/office/drawing/2014/main" id="{768C7223-3CAB-BA23-EC26-DB1779D865EF}"/>
              </a:ext>
            </a:extLst>
          </p:cNvPr>
          <p:cNvSpPr txBox="1"/>
          <p:nvPr/>
        </p:nvSpPr>
        <p:spPr>
          <a:xfrm>
            <a:off x="4157134" y="1272414"/>
            <a:ext cx="3352799" cy="338554"/>
          </a:xfrm>
          <a:prstGeom prst="rect">
            <a:avLst/>
          </a:prstGeom>
          <a:noFill/>
        </p:spPr>
        <p:txBody>
          <a:bodyPr wrap="square">
            <a:spAutoFit/>
          </a:bodyPr>
          <a:lstStyle/>
          <a:p>
            <a:r>
              <a:rPr lang="en-US" sz="1600" b="1" dirty="0"/>
              <a:t>at least 1 condition  must be TRUE</a:t>
            </a:r>
            <a:endParaRPr lang="en-US" sz="1600" dirty="0"/>
          </a:p>
        </p:txBody>
      </p:sp>
    </p:spTree>
    <p:extLst>
      <p:ext uri="{BB962C8B-B14F-4D97-AF65-F5344CB8AC3E}">
        <p14:creationId xmlns:p14="http://schemas.microsoft.com/office/powerpoint/2010/main" val="243543974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C02927-198A-A78C-4185-D83A3F5C638B}"/>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A3982F66-2AFB-34F8-907B-AA3B9DCB864B}"/>
              </a:ext>
            </a:extLst>
          </p:cNvPr>
          <p:cNvSpPr>
            <a:spLocks noGrp="1"/>
          </p:cNvSpPr>
          <p:nvPr>
            <p:ph type="title"/>
          </p:nvPr>
        </p:nvSpPr>
        <p:spPr>
          <a:xfrm>
            <a:off x="488427" y="0"/>
            <a:ext cx="11029616" cy="1189554"/>
          </a:xfrm>
        </p:spPr>
        <p:txBody>
          <a:bodyPr>
            <a:normAutofit/>
          </a:bodyPr>
          <a:lstStyle/>
          <a:p>
            <a:r>
              <a:rPr lang="en-US" dirty="0">
                <a:solidFill>
                  <a:schemeClr val="tx1"/>
                </a:solidFill>
              </a:rPr>
              <a:t>Boolean operator: </a:t>
            </a:r>
            <a:r>
              <a:rPr lang="en-US" dirty="0">
                <a:solidFill>
                  <a:srgbClr val="00B050"/>
                </a:solidFill>
              </a:rPr>
              <a:t>NOT</a:t>
            </a:r>
          </a:p>
        </p:txBody>
      </p:sp>
      <p:pic>
        <p:nvPicPr>
          <p:cNvPr id="6" name="Picture 2" descr="Boolean-Algebra-Operations">
            <a:extLst>
              <a:ext uri="{FF2B5EF4-FFF2-40B4-BE49-F238E27FC236}">
                <a16:creationId xmlns:a16="http://schemas.microsoft.com/office/drawing/2014/main" id="{CF2D8958-0796-3660-4164-14B56B4658C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220" t="16403" r="55726" b="53426"/>
          <a:stretch>
            <a:fillRect/>
          </a:stretch>
        </p:blipFill>
        <p:spPr bwMode="auto">
          <a:xfrm>
            <a:off x="859406" y="4417254"/>
            <a:ext cx="2468880" cy="151931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Boolean-Algebra-Operations">
            <a:extLst>
              <a:ext uri="{FF2B5EF4-FFF2-40B4-BE49-F238E27FC236}">
                <a16:creationId xmlns:a16="http://schemas.microsoft.com/office/drawing/2014/main" id="{D11B82A6-3C69-DDD1-DA76-56F738BF864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7539" t="17097" r="8811" b="52733"/>
          <a:stretch>
            <a:fillRect/>
          </a:stretch>
        </p:blipFill>
        <p:spPr bwMode="auto">
          <a:xfrm>
            <a:off x="4717595" y="4417253"/>
            <a:ext cx="2370032" cy="151931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Boolean-Algebra-Operations">
            <a:extLst>
              <a:ext uri="{FF2B5EF4-FFF2-40B4-BE49-F238E27FC236}">
                <a16:creationId xmlns:a16="http://schemas.microsoft.com/office/drawing/2014/main" id="{621DC4A2-7059-1BD7-C2C8-50012960934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7243" t="56338" r="36898" b="7959"/>
          <a:stretch>
            <a:fillRect/>
          </a:stretch>
        </p:blipFill>
        <p:spPr bwMode="auto">
          <a:xfrm>
            <a:off x="8476937" y="4417254"/>
            <a:ext cx="1621217" cy="160043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51019E78-A34F-4594-EC80-9B8AEFE83756}"/>
              </a:ext>
            </a:extLst>
          </p:cNvPr>
          <p:cNvSpPr txBox="1"/>
          <p:nvPr/>
        </p:nvSpPr>
        <p:spPr>
          <a:xfrm>
            <a:off x="1524219" y="3955588"/>
            <a:ext cx="1139253" cy="461665"/>
          </a:xfrm>
          <a:prstGeom prst="rect">
            <a:avLst/>
          </a:prstGeom>
          <a:solidFill>
            <a:srgbClr val="92D050">
              <a:alpha val="46000"/>
            </a:srgbClr>
          </a:solidFill>
          <a:ln>
            <a:noFill/>
          </a:ln>
        </p:spPr>
        <p:txBody>
          <a:bodyPr wrap="square" rtlCol="0">
            <a:spAutoFit/>
          </a:bodyPr>
          <a:lstStyle/>
          <a:p>
            <a:r>
              <a:rPr lang="en-US" sz="2400" dirty="0">
                <a:latin typeface="Monaco" pitchFamily="2" charset="77"/>
              </a:rPr>
              <a:t>x &amp; y </a:t>
            </a:r>
          </a:p>
        </p:txBody>
      </p:sp>
      <p:sp>
        <p:nvSpPr>
          <p:cNvPr id="10" name="TextBox 9">
            <a:extLst>
              <a:ext uri="{FF2B5EF4-FFF2-40B4-BE49-F238E27FC236}">
                <a16:creationId xmlns:a16="http://schemas.microsoft.com/office/drawing/2014/main" id="{C404D1F6-5FF4-0DFE-9006-5FF3C67E4FE2}"/>
              </a:ext>
            </a:extLst>
          </p:cNvPr>
          <p:cNvSpPr txBox="1"/>
          <p:nvPr/>
        </p:nvSpPr>
        <p:spPr>
          <a:xfrm>
            <a:off x="5332985" y="3955585"/>
            <a:ext cx="1139253" cy="461665"/>
          </a:xfrm>
          <a:prstGeom prst="rect">
            <a:avLst/>
          </a:prstGeom>
          <a:solidFill>
            <a:srgbClr val="92D050">
              <a:alpha val="46000"/>
            </a:srgbClr>
          </a:solidFill>
          <a:ln>
            <a:noFill/>
          </a:ln>
        </p:spPr>
        <p:txBody>
          <a:bodyPr wrap="square" rtlCol="0">
            <a:spAutoFit/>
          </a:bodyPr>
          <a:lstStyle/>
          <a:p>
            <a:r>
              <a:rPr lang="en-US" sz="2400" dirty="0">
                <a:latin typeface="Monaco" pitchFamily="2" charset="77"/>
              </a:rPr>
              <a:t>x | y </a:t>
            </a:r>
          </a:p>
        </p:txBody>
      </p:sp>
      <p:sp>
        <p:nvSpPr>
          <p:cNvPr id="11" name="TextBox 10">
            <a:extLst>
              <a:ext uri="{FF2B5EF4-FFF2-40B4-BE49-F238E27FC236}">
                <a16:creationId xmlns:a16="http://schemas.microsoft.com/office/drawing/2014/main" id="{BC20A70C-A345-603A-6FF2-BAA84DCCB2CD}"/>
              </a:ext>
            </a:extLst>
          </p:cNvPr>
          <p:cNvSpPr txBox="1"/>
          <p:nvPr/>
        </p:nvSpPr>
        <p:spPr>
          <a:xfrm>
            <a:off x="8788400" y="3955586"/>
            <a:ext cx="1029036" cy="461665"/>
          </a:xfrm>
          <a:prstGeom prst="rect">
            <a:avLst/>
          </a:prstGeom>
          <a:solidFill>
            <a:srgbClr val="92D050">
              <a:alpha val="46000"/>
            </a:srgbClr>
          </a:solidFill>
          <a:ln>
            <a:noFill/>
          </a:ln>
        </p:spPr>
        <p:txBody>
          <a:bodyPr wrap="square" rtlCol="0">
            <a:spAutoFit/>
          </a:bodyPr>
          <a:lstStyle/>
          <a:p>
            <a:r>
              <a:rPr lang="en-US" sz="2400" dirty="0">
                <a:latin typeface="Monaco" pitchFamily="2" charset="77"/>
              </a:rPr>
              <a:t> !x</a:t>
            </a:r>
          </a:p>
        </p:txBody>
      </p:sp>
      <p:sp>
        <p:nvSpPr>
          <p:cNvPr id="12" name="TextBox 11">
            <a:extLst>
              <a:ext uri="{FF2B5EF4-FFF2-40B4-BE49-F238E27FC236}">
                <a16:creationId xmlns:a16="http://schemas.microsoft.com/office/drawing/2014/main" id="{B44F9183-52B0-F9EE-53E0-96F621579E57}"/>
              </a:ext>
            </a:extLst>
          </p:cNvPr>
          <p:cNvSpPr txBox="1"/>
          <p:nvPr/>
        </p:nvSpPr>
        <p:spPr>
          <a:xfrm>
            <a:off x="1725654" y="3437467"/>
            <a:ext cx="736382" cy="461665"/>
          </a:xfrm>
          <a:prstGeom prst="rect">
            <a:avLst/>
          </a:prstGeom>
          <a:noFill/>
          <a:ln>
            <a:noFill/>
          </a:ln>
        </p:spPr>
        <p:txBody>
          <a:bodyPr wrap="square" rtlCol="0">
            <a:spAutoFit/>
          </a:bodyPr>
          <a:lstStyle/>
          <a:p>
            <a:r>
              <a:rPr lang="en-US" sz="2400" dirty="0">
                <a:latin typeface="Monaco" pitchFamily="2" charset="77"/>
              </a:rPr>
              <a:t>AND</a:t>
            </a:r>
          </a:p>
        </p:txBody>
      </p:sp>
      <p:sp>
        <p:nvSpPr>
          <p:cNvPr id="13" name="TextBox 12">
            <a:extLst>
              <a:ext uri="{FF2B5EF4-FFF2-40B4-BE49-F238E27FC236}">
                <a16:creationId xmlns:a16="http://schemas.microsoft.com/office/drawing/2014/main" id="{172B4624-E87B-88A3-6A66-5FF45DCF8920}"/>
              </a:ext>
            </a:extLst>
          </p:cNvPr>
          <p:cNvSpPr txBox="1"/>
          <p:nvPr/>
        </p:nvSpPr>
        <p:spPr>
          <a:xfrm>
            <a:off x="5534420" y="3437467"/>
            <a:ext cx="736382" cy="461665"/>
          </a:xfrm>
          <a:prstGeom prst="rect">
            <a:avLst/>
          </a:prstGeom>
          <a:noFill/>
          <a:ln>
            <a:noFill/>
          </a:ln>
        </p:spPr>
        <p:txBody>
          <a:bodyPr wrap="square" rtlCol="0">
            <a:spAutoFit/>
          </a:bodyPr>
          <a:lstStyle/>
          <a:p>
            <a:r>
              <a:rPr lang="en-US" sz="2400" dirty="0">
                <a:latin typeface="Monaco" pitchFamily="2" charset="77"/>
              </a:rPr>
              <a:t>OR</a:t>
            </a:r>
          </a:p>
        </p:txBody>
      </p:sp>
      <p:sp>
        <p:nvSpPr>
          <p:cNvPr id="14" name="TextBox 13">
            <a:extLst>
              <a:ext uri="{FF2B5EF4-FFF2-40B4-BE49-F238E27FC236}">
                <a16:creationId xmlns:a16="http://schemas.microsoft.com/office/drawing/2014/main" id="{87BC4304-88BA-FF8C-2ABD-2268B0AC5BF1}"/>
              </a:ext>
            </a:extLst>
          </p:cNvPr>
          <p:cNvSpPr txBox="1"/>
          <p:nvPr/>
        </p:nvSpPr>
        <p:spPr>
          <a:xfrm>
            <a:off x="8812036" y="3437467"/>
            <a:ext cx="736382" cy="461665"/>
          </a:xfrm>
          <a:prstGeom prst="rect">
            <a:avLst/>
          </a:prstGeom>
          <a:noFill/>
          <a:ln>
            <a:noFill/>
          </a:ln>
        </p:spPr>
        <p:txBody>
          <a:bodyPr wrap="square" rtlCol="0">
            <a:spAutoFit/>
          </a:bodyPr>
          <a:lstStyle/>
          <a:p>
            <a:r>
              <a:rPr lang="en-US" sz="2400" dirty="0">
                <a:latin typeface="Monaco" pitchFamily="2" charset="77"/>
              </a:rPr>
              <a:t>NOT</a:t>
            </a:r>
          </a:p>
        </p:txBody>
      </p:sp>
      <p:pic>
        <p:nvPicPr>
          <p:cNvPr id="22530" name="Picture 2" descr="NOT truth table">
            <a:extLst>
              <a:ext uri="{FF2B5EF4-FFF2-40B4-BE49-F238E27FC236}">
                <a16:creationId xmlns:a16="http://schemas.microsoft.com/office/drawing/2014/main" id="{EB74CEAC-B4B7-9907-D803-18EAA43E94E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2157" t="36567" r="28764" b="21259"/>
          <a:stretch>
            <a:fillRect/>
          </a:stretch>
        </p:blipFill>
        <p:spPr bwMode="auto">
          <a:xfrm>
            <a:off x="8692643" y="2197636"/>
            <a:ext cx="987299" cy="704778"/>
          </a:xfrm>
          <a:prstGeom prst="rect">
            <a:avLst/>
          </a:prstGeom>
          <a:noFill/>
          <a:extLst>
            <a:ext uri="{909E8E84-426E-40DD-AFC4-6F175D3DCCD1}">
              <a14:hiddenFill xmlns:a14="http://schemas.microsoft.com/office/drawing/2010/main">
                <a:solidFill>
                  <a:srgbClr val="FFFFFF"/>
                </a:solidFill>
              </a14:hiddenFill>
            </a:ext>
          </a:extLst>
        </p:spPr>
      </p:pic>
      <p:sp>
        <p:nvSpPr>
          <p:cNvPr id="27" name="Rectangle 26">
            <a:extLst>
              <a:ext uri="{FF2B5EF4-FFF2-40B4-BE49-F238E27FC236}">
                <a16:creationId xmlns:a16="http://schemas.microsoft.com/office/drawing/2014/main" id="{0C9D2A2C-037E-45E6-AA3F-2EB04903062E}"/>
              </a:ext>
            </a:extLst>
          </p:cNvPr>
          <p:cNvSpPr/>
          <p:nvPr/>
        </p:nvSpPr>
        <p:spPr>
          <a:xfrm>
            <a:off x="8759257" y="1905524"/>
            <a:ext cx="444805" cy="292113"/>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dirty="0"/>
              <a:t>X</a:t>
            </a:r>
          </a:p>
        </p:txBody>
      </p:sp>
      <p:sp>
        <p:nvSpPr>
          <p:cNvPr id="28" name="Rectangle 27">
            <a:extLst>
              <a:ext uri="{FF2B5EF4-FFF2-40B4-BE49-F238E27FC236}">
                <a16:creationId xmlns:a16="http://schemas.microsoft.com/office/drawing/2014/main" id="{7E0E3737-BE08-F3B3-1B22-947B8E2D8B02}"/>
              </a:ext>
            </a:extLst>
          </p:cNvPr>
          <p:cNvSpPr/>
          <p:nvPr/>
        </p:nvSpPr>
        <p:spPr>
          <a:xfrm>
            <a:off x="9218356" y="1905523"/>
            <a:ext cx="444805" cy="292113"/>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dirty="0"/>
              <a:t>!X</a:t>
            </a:r>
          </a:p>
        </p:txBody>
      </p:sp>
      <p:sp>
        <p:nvSpPr>
          <p:cNvPr id="33" name="TextBox 32">
            <a:extLst>
              <a:ext uri="{FF2B5EF4-FFF2-40B4-BE49-F238E27FC236}">
                <a16:creationId xmlns:a16="http://schemas.microsoft.com/office/drawing/2014/main" id="{C965AD6F-EB17-EB1C-A0E7-82EA296BE87C}"/>
              </a:ext>
            </a:extLst>
          </p:cNvPr>
          <p:cNvSpPr txBox="1"/>
          <p:nvPr/>
        </p:nvSpPr>
        <p:spPr>
          <a:xfrm>
            <a:off x="8048511" y="1260162"/>
            <a:ext cx="2992022" cy="830997"/>
          </a:xfrm>
          <a:prstGeom prst="rect">
            <a:avLst/>
          </a:prstGeom>
          <a:noFill/>
        </p:spPr>
        <p:txBody>
          <a:bodyPr wrap="square">
            <a:spAutoFit/>
          </a:bodyPr>
          <a:lstStyle/>
          <a:p>
            <a:r>
              <a:rPr lang="en-US" sz="1600" b="1" dirty="0"/>
              <a:t>condition must be NOT TRUE</a:t>
            </a:r>
          </a:p>
          <a:p>
            <a:r>
              <a:rPr lang="en-US" sz="1600" b="1" dirty="0"/>
              <a:t>= condition must be FALSE</a:t>
            </a:r>
            <a:endParaRPr lang="en-US" sz="1600" dirty="0"/>
          </a:p>
          <a:p>
            <a:endParaRPr lang="en-US" sz="1600" dirty="0"/>
          </a:p>
        </p:txBody>
      </p:sp>
    </p:spTree>
    <p:extLst>
      <p:ext uri="{BB962C8B-B14F-4D97-AF65-F5344CB8AC3E}">
        <p14:creationId xmlns:p14="http://schemas.microsoft.com/office/powerpoint/2010/main" val="23567850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F04E27-AEA4-2D8D-D804-A7CDE84B345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7AEA7B1-CE1D-4E6F-5B3C-398AB16CD299}"/>
              </a:ext>
            </a:extLst>
          </p:cNvPr>
          <p:cNvSpPr>
            <a:spLocks noGrp="1"/>
          </p:cNvSpPr>
          <p:nvPr>
            <p:ph type="title" idx="4294967295"/>
          </p:nvPr>
        </p:nvSpPr>
        <p:spPr>
          <a:xfrm>
            <a:off x="581192" y="702156"/>
            <a:ext cx="11029616" cy="1013800"/>
          </a:xfrm>
        </p:spPr>
        <p:txBody>
          <a:bodyPr>
            <a:normAutofit/>
          </a:bodyPr>
          <a:lstStyle/>
          <a:p>
            <a:r>
              <a:rPr lang="en-US" dirty="0">
                <a:solidFill>
                  <a:srgbClr val="FFFEFF"/>
                </a:solidFill>
                <a:ea typeface="Calibri Light"/>
                <a:cs typeface="Calibri Light"/>
              </a:rPr>
              <a:t>Hold your horses – there is some terrain to be covered…</a:t>
            </a:r>
            <a:endParaRPr lang="en-US" dirty="0">
              <a:solidFill>
                <a:srgbClr val="FFFEFF"/>
              </a:solidFill>
            </a:endParaRPr>
          </a:p>
        </p:txBody>
      </p:sp>
      <p:pic>
        <p:nvPicPr>
          <p:cNvPr id="6" name="Picture 5" descr="A diagram of a road with pointers&#10;&#10;AI-generated content may be incorrect.">
            <a:extLst>
              <a:ext uri="{FF2B5EF4-FFF2-40B4-BE49-F238E27FC236}">
                <a16:creationId xmlns:a16="http://schemas.microsoft.com/office/drawing/2014/main" id="{06AD52E6-4399-A67D-6A94-44640FD0D638}"/>
              </a:ext>
            </a:extLst>
          </p:cNvPr>
          <p:cNvPicPr>
            <a:picLocks noChangeAspect="1"/>
          </p:cNvPicPr>
          <p:nvPr/>
        </p:nvPicPr>
        <p:blipFill rotWithShape="1">
          <a:blip r:embed="rId2"/>
          <a:srcRect t="20791" r="7713" b="26635"/>
          <a:stretch>
            <a:fillRect/>
          </a:stretch>
        </p:blipFill>
        <p:spPr>
          <a:xfrm>
            <a:off x="1213968" y="3552161"/>
            <a:ext cx="7172916" cy="2298547"/>
          </a:xfrm>
          <a:prstGeom prst="rect">
            <a:avLst/>
          </a:prstGeom>
        </p:spPr>
      </p:pic>
      <p:pic>
        <p:nvPicPr>
          <p:cNvPr id="11" name="Graphic 10" descr="Marker with solid fill">
            <a:extLst>
              <a:ext uri="{FF2B5EF4-FFF2-40B4-BE49-F238E27FC236}">
                <a16:creationId xmlns:a16="http://schemas.microsoft.com/office/drawing/2014/main" id="{D44FB35A-7199-8029-C957-0683AA05B2F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93483" y="3276650"/>
            <a:ext cx="1085037" cy="1085037"/>
          </a:xfrm>
          <a:prstGeom prst="rect">
            <a:avLst/>
          </a:prstGeom>
        </p:spPr>
      </p:pic>
      <p:sp>
        <p:nvSpPr>
          <p:cNvPr id="12" name="TextBox 11">
            <a:extLst>
              <a:ext uri="{FF2B5EF4-FFF2-40B4-BE49-F238E27FC236}">
                <a16:creationId xmlns:a16="http://schemas.microsoft.com/office/drawing/2014/main" id="{D756B35C-82B1-06D0-6226-3C3ECB61D024}"/>
              </a:ext>
            </a:extLst>
          </p:cNvPr>
          <p:cNvSpPr txBox="1"/>
          <p:nvPr/>
        </p:nvSpPr>
        <p:spPr>
          <a:xfrm>
            <a:off x="1756918" y="2294406"/>
            <a:ext cx="2225408" cy="461665"/>
          </a:xfrm>
          <a:prstGeom prst="rect">
            <a:avLst/>
          </a:prstGeom>
          <a:noFill/>
        </p:spPr>
        <p:txBody>
          <a:bodyPr wrap="square" rtlCol="0">
            <a:spAutoFit/>
          </a:bodyPr>
          <a:lstStyle/>
          <a:p>
            <a:r>
              <a:rPr lang="en-US" sz="2400" dirty="0">
                <a:latin typeface="American Typewriter" panose="02090604020004020304" pitchFamily="18" charset="77"/>
                <a:cs typeface="Calibri" panose="020F0502020204030204" pitchFamily="34" charset="0"/>
              </a:rPr>
              <a:t>You are here!</a:t>
            </a:r>
          </a:p>
        </p:txBody>
      </p:sp>
      <p:pic>
        <p:nvPicPr>
          <p:cNvPr id="17" name="Graphic 16" descr="Tropical scene with solid fill">
            <a:extLst>
              <a:ext uri="{FF2B5EF4-FFF2-40B4-BE49-F238E27FC236}">
                <a16:creationId xmlns:a16="http://schemas.microsoft.com/office/drawing/2014/main" id="{612DA573-33C7-4117-39D2-4DF8BD61E2A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896352" y="2981496"/>
            <a:ext cx="1052752" cy="1052752"/>
          </a:xfrm>
          <a:prstGeom prst="rect">
            <a:avLst/>
          </a:prstGeom>
        </p:spPr>
      </p:pic>
      <p:pic>
        <p:nvPicPr>
          <p:cNvPr id="18" name="Graphic 17" descr="Marker with solid fill">
            <a:extLst>
              <a:ext uri="{FF2B5EF4-FFF2-40B4-BE49-F238E27FC236}">
                <a16:creationId xmlns:a16="http://schemas.microsoft.com/office/drawing/2014/main" id="{BF3CD2FC-6C5C-314C-7848-FF1474405E9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674492" y="3340142"/>
            <a:ext cx="1424784" cy="1424784"/>
          </a:xfrm>
          <a:prstGeom prst="rect">
            <a:avLst/>
          </a:prstGeom>
        </p:spPr>
      </p:pic>
      <p:sp>
        <p:nvSpPr>
          <p:cNvPr id="19" name="TextBox 18">
            <a:extLst>
              <a:ext uri="{FF2B5EF4-FFF2-40B4-BE49-F238E27FC236}">
                <a16:creationId xmlns:a16="http://schemas.microsoft.com/office/drawing/2014/main" id="{ADD93FCA-1B1F-297B-96C3-2FC68B381F88}"/>
              </a:ext>
            </a:extLst>
          </p:cNvPr>
          <p:cNvSpPr txBox="1"/>
          <p:nvPr/>
        </p:nvSpPr>
        <p:spPr>
          <a:xfrm>
            <a:off x="8235341" y="2497797"/>
            <a:ext cx="1941463" cy="461665"/>
          </a:xfrm>
          <a:prstGeom prst="rect">
            <a:avLst/>
          </a:prstGeom>
          <a:noFill/>
        </p:spPr>
        <p:txBody>
          <a:bodyPr wrap="square" rtlCol="0">
            <a:spAutoFit/>
          </a:bodyPr>
          <a:lstStyle/>
          <a:p>
            <a:r>
              <a:rPr lang="en-US" sz="2400" dirty="0">
                <a:latin typeface="American Typewriter" panose="02090604020004020304" pitchFamily="18" charset="77"/>
                <a:cs typeface="Calibri" panose="020F0502020204030204" pitchFamily="34" charset="0"/>
              </a:rPr>
              <a:t>Destination</a:t>
            </a:r>
          </a:p>
        </p:txBody>
      </p:sp>
      <p:sp>
        <p:nvSpPr>
          <p:cNvPr id="20" name="TextBox 19">
            <a:extLst>
              <a:ext uri="{FF2B5EF4-FFF2-40B4-BE49-F238E27FC236}">
                <a16:creationId xmlns:a16="http://schemas.microsoft.com/office/drawing/2014/main" id="{1F44FF6A-93CA-98A8-2469-589B3B299836}"/>
              </a:ext>
            </a:extLst>
          </p:cNvPr>
          <p:cNvSpPr txBox="1"/>
          <p:nvPr/>
        </p:nvSpPr>
        <p:spPr>
          <a:xfrm>
            <a:off x="8896352" y="4164761"/>
            <a:ext cx="2927793" cy="1200329"/>
          </a:xfrm>
          <a:prstGeom prst="rect">
            <a:avLst/>
          </a:prstGeom>
          <a:noFill/>
        </p:spPr>
        <p:txBody>
          <a:bodyPr wrap="square" rtlCol="0">
            <a:spAutoFit/>
          </a:bodyPr>
          <a:lstStyle/>
          <a:p>
            <a:r>
              <a:rPr lang="en-US" sz="2400" dirty="0">
                <a:latin typeface="American Typewriter" panose="02090604020004020304" pitchFamily="18" charset="77"/>
                <a:cs typeface="Calibri" panose="020F0502020204030204" pitchFamily="34" charset="0"/>
              </a:rPr>
              <a:t>Import a dataset and analyze it with R!</a:t>
            </a:r>
          </a:p>
        </p:txBody>
      </p:sp>
      <p:sp>
        <p:nvSpPr>
          <p:cNvPr id="21" name="TextBox 20">
            <a:extLst>
              <a:ext uri="{FF2B5EF4-FFF2-40B4-BE49-F238E27FC236}">
                <a16:creationId xmlns:a16="http://schemas.microsoft.com/office/drawing/2014/main" id="{E89E0B1F-CF2B-958B-1F2E-29C38B6C14AA}"/>
              </a:ext>
            </a:extLst>
          </p:cNvPr>
          <p:cNvSpPr txBox="1"/>
          <p:nvPr/>
        </p:nvSpPr>
        <p:spPr>
          <a:xfrm>
            <a:off x="517284" y="4217204"/>
            <a:ext cx="1085037" cy="400110"/>
          </a:xfrm>
          <a:prstGeom prst="rect">
            <a:avLst/>
          </a:prstGeom>
          <a:noFill/>
        </p:spPr>
        <p:txBody>
          <a:bodyPr wrap="square" rtlCol="0">
            <a:spAutoFit/>
          </a:bodyPr>
          <a:lstStyle/>
          <a:p>
            <a:r>
              <a:rPr lang="en-US" sz="2000" dirty="0">
                <a:cs typeface="Calibri" panose="020F0502020204030204" pitchFamily="34" charset="0"/>
              </a:rPr>
              <a:t>START</a:t>
            </a:r>
          </a:p>
        </p:txBody>
      </p:sp>
      <p:pic>
        <p:nvPicPr>
          <p:cNvPr id="23" name="Graphic 22" descr="Flag with solid fill">
            <a:extLst>
              <a:ext uri="{FF2B5EF4-FFF2-40B4-BE49-F238E27FC236}">
                <a16:creationId xmlns:a16="http://schemas.microsoft.com/office/drawing/2014/main" id="{B94A4FA1-17EF-C19B-E71D-6B60D253416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40319" y="2593472"/>
            <a:ext cx="914400" cy="914400"/>
          </a:xfrm>
          <a:prstGeom prst="rect">
            <a:avLst/>
          </a:prstGeom>
        </p:spPr>
      </p:pic>
    </p:spTree>
    <p:extLst>
      <p:ext uri="{BB962C8B-B14F-4D97-AF65-F5344CB8AC3E}">
        <p14:creationId xmlns:p14="http://schemas.microsoft.com/office/powerpoint/2010/main" val="1570429323"/>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77D0CE-8A17-57B3-ED2A-704BD02FF85C}"/>
            </a:ext>
          </a:extLst>
        </p:cNvPr>
        <p:cNvGrpSpPr/>
        <p:nvPr/>
      </p:nvGrpSpPr>
      <p:grpSpPr>
        <a:xfrm>
          <a:off x="0" y="0"/>
          <a:ext cx="0" cy="0"/>
          <a:chOff x="0" y="0"/>
          <a:chExt cx="0" cy="0"/>
        </a:xfrm>
      </p:grpSpPr>
      <p:grpSp>
        <p:nvGrpSpPr>
          <p:cNvPr id="3" name="Group 2">
            <a:extLst>
              <a:ext uri="{FF2B5EF4-FFF2-40B4-BE49-F238E27FC236}">
                <a16:creationId xmlns:a16="http://schemas.microsoft.com/office/drawing/2014/main" id="{98898971-DC1A-0DAA-24F4-77AC2A61689A}"/>
              </a:ext>
            </a:extLst>
          </p:cNvPr>
          <p:cNvGrpSpPr/>
          <p:nvPr/>
        </p:nvGrpSpPr>
        <p:grpSpPr>
          <a:xfrm>
            <a:off x="857711" y="1570436"/>
            <a:ext cx="1432100" cy="1656728"/>
            <a:chOff x="10201100" y="694780"/>
            <a:chExt cx="1823720" cy="2109775"/>
          </a:xfrm>
        </p:grpSpPr>
        <p:pic>
          <p:nvPicPr>
            <p:cNvPr id="4" name="Picture 4" descr="improvement Vector Icons free download in SVG, PNG Format">
              <a:extLst>
                <a:ext uri="{FF2B5EF4-FFF2-40B4-BE49-F238E27FC236}">
                  <a16:creationId xmlns:a16="http://schemas.microsoft.com/office/drawing/2014/main" id="{2C1CFFE5-F048-942B-CA7A-0117749009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01100" y="980835"/>
              <a:ext cx="1823720" cy="182372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2BDF7F95-EB79-6C9B-37A1-B7FB57B0FB8D}"/>
                </a:ext>
              </a:extLst>
            </p:cNvPr>
            <p:cNvSpPr txBox="1"/>
            <p:nvPr/>
          </p:nvSpPr>
          <p:spPr>
            <a:xfrm>
              <a:off x="10299207" y="694780"/>
              <a:ext cx="1673859" cy="431135"/>
            </a:xfrm>
            <a:prstGeom prst="rect">
              <a:avLst/>
            </a:prstGeom>
            <a:noFill/>
          </p:spPr>
          <p:txBody>
            <a:bodyPr wrap="square" rtlCol="0">
              <a:spAutoFit/>
            </a:bodyPr>
            <a:lstStyle/>
            <a:p>
              <a:r>
                <a:rPr lang="en-US" sz="1600" dirty="0">
                  <a:solidFill>
                    <a:srgbClr val="0070C0"/>
                  </a:solidFill>
                  <a:latin typeface="Monaco" pitchFamily="2" charset="77"/>
                </a:rPr>
                <a:t>exercise</a:t>
              </a:r>
            </a:p>
          </p:txBody>
        </p:sp>
      </p:grpSp>
      <p:sp>
        <p:nvSpPr>
          <p:cNvPr id="8" name="Title 1">
            <a:extLst>
              <a:ext uri="{FF2B5EF4-FFF2-40B4-BE49-F238E27FC236}">
                <a16:creationId xmlns:a16="http://schemas.microsoft.com/office/drawing/2014/main" id="{5B5862A6-61DB-BBB0-144F-9A2BC914F59A}"/>
              </a:ext>
            </a:extLst>
          </p:cNvPr>
          <p:cNvSpPr txBox="1">
            <a:spLocks/>
          </p:cNvSpPr>
          <p:nvPr/>
        </p:nvSpPr>
        <p:spPr>
          <a:xfrm>
            <a:off x="418640" y="107320"/>
            <a:ext cx="11407600" cy="1189554"/>
          </a:xfrm>
          <a:prstGeom prst="rect">
            <a:avLst/>
          </a:prstGeom>
          <a:noFill/>
        </p:spPr>
        <p:txBody>
          <a:bodyPr vert="horz" lIns="91440" tIns="45720" rIns="91440" bIns="45720" rtlCol="0" anchor="b">
            <a:norm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solidFill>
                  <a:srgbClr val="0070C0"/>
                </a:solidFill>
              </a:rPr>
              <a:t>TRY IT ..</a:t>
            </a:r>
            <a:endParaRPr lang="en-US" dirty="0">
              <a:solidFill>
                <a:srgbClr val="0070C0"/>
              </a:solidFill>
            </a:endParaRPr>
          </a:p>
        </p:txBody>
      </p:sp>
      <p:sp>
        <p:nvSpPr>
          <p:cNvPr id="9" name="TextBox 8">
            <a:extLst>
              <a:ext uri="{FF2B5EF4-FFF2-40B4-BE49-F238E27FC236}">
                <a16:creationId xmlns:a16="http://schemas.microsoft.com/office/drawing/2014/main" id="{332F82D4-05B4-1D8D-71E5-6EE90814A418}"/>
              </a:ext>
            </a:extLst>
          </p:cNvPr>
          <p:cNvSpPr txBox="1"/>
          <p:nvPr/>
        </p:nvSpPr>
        <p:spPr>
          <a:xfrm>
            <a:off x="2728881" y="1477038"/>
            <a:ext cx="7431119" cy="3046988"/>
          </a:xfrm>
          <a:prstGeom prst="rect">
            <a:avLst/>
          </a:prstGeom>
          <a:noFill/>
        </p:spPr>
        <p:txBody>
          <a:bodyPr wrap="square" rtlCol="0">
            <a:spAutoFit/>
          </a:bodyPr>
          <a:lstStyle/>
          <a:p>
            <a:r>
              <a:rPr lang="en-US" sz="1600" b="1" dirty="0">
                <a:solidFill>
                  <a:srgbClr val="00B050"/>
                </a:solidFill>
                <a:latin typeface="Monaco" pitchFamily="2" charset="77"/>
              </a:rPr>
              <a:t># evaluate the following in the R console (or predict)</a:t>
            </a:r>
          </a:p>
          <a:p>
            <a:endParaRPr lang="en-US" sz="2200" b="1" dirty="0">
              <a:solidFill>
                <a:schemeClr val="accent1">
                  <a:lumMod val="50000"/>
                  <a:lumOff val="50000"/>
                </a:schemeClr>
              </a:solidFill>
              <a:latin typeface="Monaco" pitchFamily="2" charset="77"/>
            </a:endParaRPr>
          </a:p>
          <a:p>
            <a:r>
              <a:rPr lang="en-US" sz="2200" b="1" dirty="0">
                <a:solidFill>
                  <a:schemeClr val="accent1">
                    <a:lumMod val="50000"/>
                    <a:lumOff val="50000"/>
                  </a:schemeClr>
                </a:solidFill>
                <a:latin typeface="Monaco" pitchFamily="2" charset="77"/>
              </a:rPr>
              <a:t>TRUE</a:t>
            </a:r>
            <a:r>
              <a:rPr lang="en-US" sz="2200" b="1" dirty="0">
                <a:latin typeface="Monaco" pitchFamily="2" charset="77"/>
              </a:rPr>
              <a:t>  &amp;  </a:t>
            </a:r>
            <a:r>
              <a:rPr lang="en-US" sz="2200" b="1" dirty="0">
                <a:solidFill>
                  <a:schemeClr val="accent1">
                    <a:lumMod val="50000"/>
                    <a:lumOff val="50000"/>
                  </a:schemeClr>
                </a:solidFill>
                <a:latin typeface="Monaco" pitchFamily="2" charset="77"/>
              </a:rPr>
              <a:t>FALSE</a:t>
            </a:r>
          </a:p>
          <a:p>
            <a:r>
              <a:rPr lang="en-US" sz="2200" b="1" dirty="0">
                <a:solidFill>
                  <a:schemeClr val="accent1">
                    <a:lumMod val="50000"/>
                    <a:lumOff val="50000"/>
                  </a:schemeClr>
                </a:solidFill>
                <a:latin typeface="Monaco" pitchFamily="2" charset="77"/>
              </a:rPr>
              <a:t>TRUE</a:t>
            </a:r>
            <a:r>
              <a:rPr lang="en-US" sz="2200" b="1" dirty="0">
                <a:latin typeface="Monaco" pitchFamily="2" charset="77"/>
              </a:rPr>
              <a:t>  |  </a:t>
            </a:r>
            <a:r>
              <a:rPr lang="en-US" sz="2200" b="1" dirty="0">
                <a:solidFill>
                  <a:schemeClr val="accent1">
                    <a:lumMod val="50000"/>
                    <a:lumOff val="50000"/>
                  </a:schemeClr>
                </a:solidFill>
                <a:latin typeface="Monaco" pitchFamily="2" charset="77"/>
              </a:rPr>
              <a:t>TRUE</a:t>
            </a:r>
          </a:p>
          <a:p>
            <a:r>
              <a:rPr lang="en-US" sz="2200" b="1" dirty="0">
                <a:solidFill>
                  <a:schemeClr val="accent1">
                    <a:lumMod val="50000"/>
                    <a:lumOff val="50000"/>
                  </a:schemeClr>
                </a:solidFill>
                <a:latin typeface="Monaco" pitchFamily="2" charset="77"/>
              </a:rPr>
              <a:t>FALSE</a:t>
            </a:r>
            <a:r>
              <a:rPr lang="en-US" sz="2200" b="1" dirty="0">
                <a:latin typeface="Monaco" pitchFamily="2" charset="77"/>
              </a:rPr>
              <a:t> |  </a:t>
            </a:r>
            <a:r>
              <a:rPr lang="en-US" sz="2200" b="1" dirty="0">
                <a:solidFill>
                  <a:schemeClr val="accent1">
                    <a:lumMod val="50000"/>
                    <a:lumOff val="50000"/>
                  </a:schemeClr>
                </a:solidFill>
                <a:latin typeface="Monaco" pitchFamily="2" charset="77"/>
              </a:rPr>
              <a:t>TRUE</a:t>
            </a:r>
          </a:p>
          <a:p>
            <a:r>
              <a:rPr lang="en-US" sz="2200" b="1" dirty="0">
                <a:latin typeface="Monaco" pitchFamily="2" charset="77"/>
              </a:rPr>
              <a:t>!</a:t>
            </a:r>
            <a:r>
              <a:rPr lang="en-US" sz="2200" b="1" dirty="0">
                <a:solidFill>
                  <a:schemeClr val="accent1">
                    <a:lumMod val="50000"/>
                    <a:lumOff val="50000"/>
                  </a:schemeClr>
                </a:solidFill>
                <a:latin typeface="Monaco" pitchFamily="2" charset="77"/>
              </a:rPr>
              <a:t>TRUE</a:t>
            </a:r>
            <a:r>
              <a:rPr lang="en-US" sz="2200" b="1" dirty="0">
                <a:latin typeface="Monaco" pitchFamily="2" charset="77"/>
              </a:rPr>
              <a:t> &amp; !</a:t>
            </a:r>
            <a:r>
              <a:rPr lang="en-US" sz="2200" b="1" dirty="0">
                <a:solidFill>
                  <a:schemeClr val="accent1">
                    <a:lumMod val="50000"/>
                    <a:lumOff val="50000"/>
                  </a:schemeClr>
                </a:solidFill>
                <a:latin typeface="Monaco" pitchFamily="2" charset="77"/>
              </a:rPr>
              <a:t>TRUE</a:t>
            </a:r>
          </a:p>
          <a:p>
            <a:r>
              <a:rPr lang="en-US" sz="2200" b="1" dirty="0">
                <a:solidFill>
                  <a:schemeClr val="accent1">
                    <a:lumMod val="50000"/>
                    <a:lumOff val="50000"/>
                  </a:schemeClr>
                </a:solidFill>
                <a:latin typeface="Monaco" pitchFamily="2" charset="77"/>
              </a:rPr>
              <a:t>FALSE</a:t>
            </a:r>
            <a:r>
              <a:rPr lang="en-US" sz="2200" b="1" dirty="0">
                <a:latin typeface="Monaco" pitchFamily="2" charset="77"/>
              </a:rPr>
              <a:t> | !</a:t>
            </a:r>
            <a:r>
              <a:rPr lang="en-US" sz="2200" b="1" dirty="0">
                <a:solidFill>
                  <a:schemeClr val="accent1">
                    <a:lumMod val="50000"/>
                    <a:lumOff val="50000"/>
                  </a:schemeClr>
                </a:solidFill>
                <a:latin typeface="Monaco" pitchFamily="2" charset="77"/>
              </a:rPr>
              <a:t>TRUE</a:t>
            </a:r>
          </a:p>
          <a:p>
            <a:r>
              <a:rPr lang="en-US" sz="2200" b="1" dirty="0">
                <a:latin typeface="Monaco" pitchFamily="2" charset="77"/>
              </a:rPr>
              <a:t>!</a:t>
            </a:r>
            <a:r>
              <a:rPr lang="en-US" sz="2200" b="1" dirty="0">
                <a:solidFill>
                  <a:schemeClr val="accent1">
                    <a:lumMod val="50000"/>
                    <a:lumOff val="50000"/>
                  </a:schemeClr>
                </a:solidFill>
                <a:latin typeface="Monaco" pitchFamily="2" charset="77"/>
              </a:rPr>
              <a:t>FALSE</a:t>
            </a:r>
            <a:r>
              <a:rPr lang="en-US" sz="2200" b="1" dirty="0">
                <a:latin typeface="Monaco" pitchFamily="2" charset="77"/>
              </a:rPr>
              <a:t> &amp; </a:t>
            </a:r>
            <a:r>
              <a:rPr lang="en-US" sz="2200" b="1" dirty="0">
                <a:solidFill>
                  <a:schemeClr val="accent1">
                    <a:lumMod val="50000"/>
                    <a:lumOff val="50000"/>
                  </a:schemeClr>
                </a:solidFill>
                <a:latin typeface="Monaco" pitchFamily="2" charset="77"/>
              </a:rPr>
              <a:t>TRUE</a:t>
            </a:r>
          </a:p>
          <a:p>
            <a:r>
              <a:rPr lang="en-US" sz="2200" b="1" dirty="0">
                <a:solidFill>
                  <a:schemeClr val="accent1">
                    <a:lumMod val="50000"/>
                    <a:lumOff val="50000"/>
                  </a:schemeClr>
                </a:solidFill>
                <a:latin typeface="Monaco" pitchFamily="2" charset="77"/>
              </a:rPr>
              <a:t>FALSE </a:t>
            </a:r>
            <a:r>
              <a:rPr lang="en-US" sz="2200" b="1" dirty="0">
                <a:latin typeface="Monaco" pitchFamily="2" charset="77"/>
              </a:rPr>
              <a:t>| !</a:t>
            </a:r>
            <a:r>
              <a:rPr lang="en-US" sz="2200" b="1" dirty="0">
                <a:solidFill>
                  <a:schemeClr val="accent1">
                    <a:lumMod val="50000"/>
                    <a:lumOff val="50000"/>
                  </a:schemeClr>
                </a:solidFill>
                <a:latin typeface="Monaco" pitchFamily="2" charset="77"/>
              </a:rPr>
              <a:t>FALSE</a:t>
            </a:r>
            <a:r>
              <a:rPr lang="en-US" sz="2200" b="1" dirty="0">
                <a:latin typeface="Monaco" pitchFamily="2" charset="77"/>
              </a:rPr>
              <a:t> | </a:t>
            </a:r>
            <a:r>
              <a:rPr lang="en-US" sz="2200" b="1" dirty="0">
                <a:solidFill>
                  <a:schemeClr val="accent1">
                    <a:lumMod val="50000"/>
                    <a:lumOff val="50000"/>
                  </a:schemeClr>
                </a:solidFill>
                <a:latin typeface="Monaco" pitchFamily="2" charset="77"/>
              </a:rPr>
              <a:t>TRUE</a:t>
            </a:r>
          </a:p>
        </p:txBody>
      </p:sp>
      <p:sp>
        <p:nvSpPr>
          <p:cNvPr id="2" name="TextBox 1">
            <a:extLst>
              <a:ext uri="{FF2B5EF4-FFF2-40B4-BE49-F238E27FC236}">
                <a16:creationId xmlns:a16="http://schemas.microsoft.com/office/drawing/2014/main" id="{41E0F194-85FE-5F52-37E2-DDB7E5AD76C0}"/>
              </a:ext>
            </a:extLst>
          </p:cNvPr>
          <p:cNvSpPr txBox="1"/>
          <p:nvPr/>
        </p:nvSpPr>
        <p:spPr>
          <a:xfrm>
            <a:off x="2887132" y="4955272"/>
            <a:ext cx="6697133" cy="646331"/>
          </a:xfrm>
          <a:prstGeom prst="rect">
            <a:avLst/>
          </a:prstGeom>
          <a:solidFill>
            <a:schemeClr val="bg1">
              <a:lumMod val="85000"/>
              <a:alpha val="13445"/>
            </a:schemeClr>
          </a:solidFill>
          <a:ln>
            <a:noFill/>
          </a:ln>
        </p:spPr>
        <p:txBody>
          <a:bodyPr wrap="square" rtlCol="0">
            <a:spAutoFit/>
          </a:bodyPr>
          <a:lstStyle/>
          <a:p>
            <a:r>
              <a:rPr lang="en-US" b="1" dirty="0">
                <a:solidFill>
                  <a:srgbClr val="C00000"/>
                </a:solidFill>
              </a:rPr>
              <a:t>Work out the individual expressions to TRUE or FALSE first, </a:t>
            </a:r>
          </a:p>
          <a:p>
            <a:r>
              <a:rPr lang="en-US" b="1" dirty="0">
                <a:solidFill>
                  <a:srgbClr val="C00000"/>
                </a:solidFill>
              </a:rPr>
              <a:t>then compute the answer according to the Boolean logic tables</a:t>
            </a:r>
            <a:endParaRPr lang="en-US" sz="1400" dirty="0">
              <a:latin typeface="Monaco" pitchFamily="2" charset="77"/>
            </a:endParaRPr>
          </a:p>
        </p:txBody>
      </p:sp>
      <p:pic>
        <p:nvPicPr>
          <p:cNvPr id="6" name="Picture 2" descr="Free Vectors | Hint icon light bulb">
            <a:extLst>
              <a:ext uri="{FF2B5EF4-FFF2-40B4-BE49-F238E27FC236}">
                <a16:creationId xmlns:a16="http://schemas.microsoft.com/office/drawing/2014/main" id="{19D568A4-08F3-5216-CE05-692158C90B7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3677" t="6187" r="22022" b="7513"/>
          <a:stretch>
            <a:fillRect/>
          </a:stretch>
        </p:blipFill>
        <p:spPr bwMode="auto">
          <a:xfrm>
            <a:off x="1803400" y="4683661"/>
            <a:ext cx="997269" cy="11895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565541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960C23-9E3B-E7D0-2E1A-DE44243F2E4B}"/>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1087E53A-22A4-0D74-97A3-BF3ED11CD928}"/>
              </a:ext>
            </a:extLst>
          </p:cNvPr>
          <p:cNvSpPr txBox="1"/>
          <p:nvPr/>
        </p:nvSpPr>
        <p:spPr>
          <a:xfrm>
            <a:off x="3131640" y="2778156"/>
            <a:ext cx="5158117" cy="1200329"/>
          </a:xfrm>
          <a:prstGeom prst="rect">
            <a:avLst/>
          </a:prstGeom>
          <a:noFill/>
        </p:spPr>
        <p:txBody>
          <a:bodyPr wrap="square" rtlCol="0">
            <a:spAutoFit/>
          </a:bodyPr>
          <a:lstStyle/>
          <a:p>
            <a:r>
              <a:rPr lang="en-US" sz="7200" b="1" dirty="0">
                <a:solidFill>
                  <a:schemeClr val="accent3"/>
                </a:solidFill>
              </a:rPr>
              <a:t>{</a:t>
            </a:r>
            <a:r>
              <a:rPr lang="en-US" sz="5000" b="1" dirty="0">
                <a:solidFill>
                  <a:schemeClr val="accent3"/>
                </a:solidFill>
                <a:latin typeface="Monaco" pitchFamily="2" charset="77"/>
              </a:rPr>
              <a:t>CODE SPRINT</a:t>
            </a:r>
            <a:r>
              <a:rPr lang="en-US" sz="7200" b="1" dirty="0">
                <a:solidFill>
                  <a:schemeClr val="accent3"/>
                </a:solidFill>
              </a:rPr>
              <a:t>}</a:t>
            </a:r>
          </a:p>
        </p:txBody>
      </p:sp>
      <p:sp>
        <p:nvSpPr>
          <p:cNvPr id="4" name="TextBox 3">
            <a:extLst>
              <a:ext uri="{FF2B5EF4-FFF2-40B4-BE49-F238E27FC236}">
                <a16:creationId xmlns:a16="http://schemas.microsoft.com/office/drawing/2014/main" id="{DBA7815E-4124-241A-7F01-C2F3FF10966D}"/>
              </a:ext>
            </a:extLst>
          </p:cNvPr>
          <p:cNvSpPr txBox="1"/>
          <p:nvPr/>
        </p:nvSpPr>
        <p:spPr>
          <a:xfrm>
            <a:off x="2552656" y="1553543"/>
            <a:ext cx="6768472" cy="954107"/>
          </a:xfrm>
          <a:prstGeom prst="rect">
            <a:avLst/>
          </a:prstGeom>
          <a:noFill/>
        </p:spPr>
        <p:txBody>
          <a:bodyPr wrap="square" rtlCol="0">
            <a:spAutoFit/>
          </a:bodyPr>
          <a:lstStyle/>
          <a:p>
            <a:r>
              <a:rPr lang="en-US" sz="2800" dirty="0">
                <a:latin typeface="American Typewriter" panose="02090604020004020304" pitchFamily="18" charset="77"/>
                <a:cs typeface="Calibri" panose="020F0502020204030204" pitchFamily="34" charset="0"/>
              </a:rPr>
              <a:t>Open the file   	</a:t>
            </a:r>
            <a:r>
              <a:rPr lang="en-US" sz="2800" dirty="0" err="1">
                <a:solidFill>
                  <a:schemeClr val="accent3"/>
                </a:solidFill>
                <a:latin typeface="American Typewriter" panose="02090604020004020304" pitchFamily="18" charset="77"/>
                <a:cs typeface="Calibri" panose="020F0502020204030204" pitchFamily="34" charset="0"/>
              </a:rPr>
              <a:t>CODE_SPRINT_data_analysis.md</a:t>
            </a:r>
            <a:endParaRPr lang="en-US" sz="2800" dirty="0">
              <a:solidFill>
                <a:schemeClr val="accent3"/>
              </a:solidFill>
              <a:latin typeface="American Typewriter" panose="02090604020004020304" pitchFamily="18" charset="77"/>
              <a:cs typeface="Calibri" panose="020F0502020204030204" pitchFamily="34" charset="0"/>
            </a:endParaRPr>
          </a:p>
        </p:txBody>
      </p:sp>
      <p:pic>
        <p:nvPicPr>
          <p:cNvPr id="4098" name="Picture 2" descr="IOOS Code Sprint | The IOOS Code Sprint is a multi-day hackathon style  event, organised by the Integrated Ocean Observing System (IOOS) Office and  IOOS Regional Associations (RA). Over the course of">
            <a:extLst>
              <a:ext uri="{FF2B5EF4-FFF2-40B4-BE49-F238E27FC236}">
                <a16:creationId xmlns:a16="http://schemas.microsoft.com/office/drawing/2014/main" id="{D51F8791-8718-D4A3-291D-7F4F286D7BB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5325"/>
          <a:stretch>
            <a:fillRect/>
          </a:stretch>
        </p:blipFill>
        <p:spPr bwMode="auto">
          <a:xfrm>
            <a:off x="4645359" y="4169365"/>
            <a:ext cx="1909553" cy="12003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3861298"/>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567DF1-878E-4961-F94A-5C64A0CDC24C}"/>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3EC31363-EA80-933F-EBBC-99A07AB33E00}"/>
              </a:ext>
            </a:extLst>
          </p:cNvPr>
          <p:cNvSpPr txBox="1"/>
          <p:nvPr/>
        </p:nvSpPr>
        <p:spPr>
          <a:xfrm>
            <a:off x="3131640" y="2778156"/>
            <a:ext cx="5158117" cy="1200329"/>
          </a:xfrm>
          <a:prstGeom prst="rect">
            <a:avLst/>
          </a:prstGeom>
          <a:noFill/>
        </p:spPr>
        <p:txBody>
          <a:bodyPr wrap="square" rtlCol="0">
            <a:spAutoFit/>
          </a:bodyPr>
          <a:lstStyle/>
          <a:p>
            <a:r>
              <a:rPr lang="en-US" sz="7200" b="1" dirty="0">
                <a:solidFill>
                  <a:schemeClr val="accent3"/>
                </a:solidFill>
              </a:rPr>
              <a:t>{</a:t>
            </a:r>
            <a:r>
              <a:rPr lang="en-US" sz="5000" b="1" dirty="0">
                <a:solidFill>
                  <a:schemeClr val="accent3"/>
                </a:solidFill>
                <a:latin typeface="Monaco" pitchFamily="2" charset="77"/>
              </a:rPr>
              <a:t>CODE SPRINT</a:t>
            </a:r>
            <a:r>
              <a:rPr lang="en-US" sz="7200" b="1" dirty="0">
                <a:solidFill>
                  <a:schemeClr val="accent3"/>
                </a:solidFill>
              </a:rPr>
              <a:t>}</a:t>
            </a:r>
          </a:p>
        </p:txBody>
      </p:sp>
      <p:sp>
        <p:nvSpPr>
          <p:cNvPr id="4" name="TextBox 3">
            <a:extLst>
              <a:ext uri="{FF2B5EF4-FFF2-40B4-BE49-F238E27FC236}">
                <a16:creationId xmlns:a16="http://schemas.microsoft.com/office/drawing/2014/main" id="{78E08AB4-3785-964D-669B-70F7F328D03E}"/>
              </a:ext>
            </a:extLst>
          </p:cNvPr>
          <p:cNvSpPr txBox="1"/>
          <p:nvPr/>
        </p:nvSpPr>
        <p:spPr>
          <a:xfrm>
            <a:off x="2552656" y="1553543"/>
            <a:ext cx="6768472" cy="954107"/>
          </a:xfrm>
          <a:prstGeom prst="rect">
            <a:avLst/>
          </a:prstGeom>
          <a:noFill/>
        </p:spPr>
        <p:txBody>
          <a:bodyPr wrap="square" rtlCol="0">
            <a:spAutoFit/>
          </a:bodyPr>
          <a:lstStyle/>
          <a:p>
            <a:r>
              <a:rPr lang="en-US" sz="2800" dirty="0">
                <a:latin typeface="American Typewriter" panose="02090604020004020304" pitchFamily="18" charset="77"/>
                <a:cs typeface="Calibri" panose="020F0502020204030204" pitchFamily="34" charset="0"/>
              </a:rPr>
              <a:t>Open the file   	</a:t>
            </a:r>
            <a:r>
              <a:rPr lang="en-US" sz="2800" dirty="0" err="1">
                <a:solidFill>
                  <a:schemeClr val="accent3"/>
                </a:solidFill>
                <a:latin typeface="American Typewriter" panose="02090604020004020304" pitchFamily="18" charset="77"/>
                <a:cs typeface="Calibri" panose="020F0502020204030204" pitchFamily="34" charset="0"/>
              </a:rPr>
              <a:t>CODE_SPRINT_data_viz.md</a:t>
            </a:r>
            <a:endParaRPr lang="en-US" sz="2800" dirty="0">
              <a:solidFill>
                <a:schemeClr val="accent3"/>
              </a:solidFill>
              <a:latin typeface="American Typewriter" panose="02090604020004020304" pitchFamily="18" charset="77"/>
              <a:cs typeface="Calibri" panose="020F0502020204030204" pitchFamily="34" charset="0"/>
            </a:endParaRPr>
          </a:p>
        </p:txBody>
      </p:sp>
      <p:pic>
        <p:nvPicPr>
          <p:cNvPr id="4098" name="Picture 2" descr="IOOS Code Sprint | The IOOS Code Sprint is a multi-day hackathon style  event, organised by the Integrated Ocean Observing System (IOOS) Office and  IOOS Regional Associations (RA). Over the course of">
            <a:extLst>
              <a:ext uri="{FF2B5EF4-FFF2-40B4-BE49-F238E27FC236}">
                <a16:creationId xmlns:a16="http://schemas.microsoft.com/office/drawing/2014/main" id="{D03742C2-D7F3-E6BD-67C1-5262B95289E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5325"/>
          <a:stretch>
            <a:fillRect/>
          </a:stretch>
        </p:blipFill>
        <p:spPr bwMode="auto">
          <a:xfrm>
            <a:off x="4645359" y="4169365"/>
            <a:ext cx="1909553" cy="12003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297563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485F08-90EF-5FC6-C673-F75B02A96D13}"/>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6ED781E5-6BCD-90F5-7036-0C68DBC1BAC0}"/>
              </a:ext>
            </a:extLst>
          </p:cNvPr>
          <p:cNvSpPr txBox="1"/>
          <p:nvPr/>
        </p:nvSpPr>
        <p:spPr>
          <a:xfrm>
            <a:off x="3131640" y="2778156"/>
            <a:ext cx="5158117" cy="1200329"/>
          </a:xfrm>
          <a:prstGeom prst="rect">
            <a:avLst/>
          </a:prstGeom>
          <a:noFill/>
        </p:spPr>
        <p:txBody>
          <a:bodyPr wrap="square" rtlCol="0">
            <a:spAutoFit/>
          </a:bodyPr>
          <a:lstStyle/>
          <a:p>
            <a:r>
              <a:rPr lang="en-US" sz="7200" b="1" dirty="0">
                <a:solidFill>
                  <a:schemeClr val="accent3"/>
                </a:solidFill>
              </a:rPr>
              <a:t>{</a:t>
            </a:r>
            <a:r>
              <a:rPr lang="en-US" sz="5000" b="1" dirty="0">
                <a:solidFill>
                  <a:schemeClr val="accent3"/>
                </a:solidFill>
                <a:latin typeface="Monaco" pitchFamily="2" charset="77"/>
              </a:rPr>
              <a:t>CODE SPRINT</a:t>
            </a:r>
            <a:r>
              <a:rPr lang="en-US" sz="7200" b="1" dirty="0">
                <a:solidFill>
                  <a:schemeClr val="accent3"/>
                </a:solidFill>
              </a:rPr>
              <a:t>}</a:t>
            </a:r>
          </a:p>
        </p:txBody>
      </p:sp>
      <p:sp>
        <p:nvSpPr>
          <p:cNvPr id="4" name="TextBox 3">
            <a:extLst>
              <a:ext uri="{FF2B5EF4-FFF2-40B4-BE49-F238E27FC236}">
                <a16:creationId xmlns:a16="http://schemas.microsoft.com/office/drawing/2014/main" id="{C637E411-97D7-8D30-46A4-C931A0C0D9F6}"/>
              </a:ext>
            </a:extLst>
          </p:cNvPr>
          <p:cNvSpPr txBox="1"/>
          <p:nvPr/>
        </p:nvSpPr>
        <p:spPr>
          <a:xfrm>
            <a:off x="2552656" y="1553543"/>
            <a:ext cx="6768472" cy="954107"/>
          </a:xfrm>
          <a:prstGeom prst="rect">
            <a:avLst/>
          </a:prstGeom>
          <a:noFill/>
        </p:spPr>
        <p:txBody>
          <a:bodyPr wrap="square" rtlCol="0">
            <a:spAutoFit/>
          </a:bodyPr>
          <a:lstStyle/>
          <a:p>
            <a:r>
              <a:rPr lang="en-US" sz="2800" dirty="0">
                <a:latin typeface="American Typewriter" panose="02090604020004020304" pitchFamily="18" charset="77"/>
                <a:cs typeface="Calibri" panose="020F0502020204030204" pitchFamily="34" charset="0"/>
              </a:rPr>
              <a:t>Open the file   	</a:t>
            </a:r>
            <a:r>
              <a:rPr lang="en-US" sz="2800" dirty="0" err="1">
                <a:solidFill>
                  <a:schemeClr val="accent3"/>
                </a:solidFill>
                <a:latin typeface="American Typewriter" panose="02090604020004020304" pitchFamily="18" charset="77"/>
                <a:cs typeface="Calibri" panose="020F0502020204030204" pitchFamily="34" charset="0"/>
              </a:rPr>
              <a:t>CODE_SPRINT_statistics.md</a:t>
            </a:r>
            <a:endParaRPr lang="en-US" sz="2800" dirty="0">
              <a:solidFill>
                <a:schemeClr val="accent3"/>
              </a:solidFill>
              <a:latin typeface="American Typewriter" panose="02090604020004020304" pitchFamily="18" charset="77"/>
              <a:cs typeface="Calibri" panose="020F0502020204030204" pitchFamily="34" charset="0"/>
            </a:endParaRPr>
          </a:p>
        </p:txBody>
      </p:sp>
      <p:pic>
        <p:nvPicPr>
          <p:cNvPr id="4098" name="Picture 2" descr="IOOS Code Sprint | The IOOS Code Sprint is a multi-day hackathon style  event, organised by the Integrated Ocean Observing System (IOOS) Office and  IOOS Regional Associations (RA). Over the course of">
            <a:extLst>
              <a:ext uri="{FF2B5EF4-FFF2-40B4-BE49-F238E27FC236}">
                <a16:creationId xmlns:a16="http://schemas.microsoft.com/office/drawing/2014/main" id="{9659EE26-ADD1-C669-E316-CE7F60CFB9E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5325"/>
          <a:stretch>
            <a:fillRect/>
          </a:stretch>
        </p:blipFill>
        <p:spPr bwMode="auto">
          <a:xfrm>
            <a:off x="4645359" y="4169365"/>
            <a:ext cx="1909553" cy="12003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481435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DB691D59-8F51-4DD8-AD41-D568D29B08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5" name="Rectangle 14">
            <a:extLst>
              <a:ext uri="{FF2B5EF4-FFF2-40B4-BE49-F238E27FC236}">
                <a16:creationId xmlns:a16="http://schemas.microsoft.com/office/drawing/2014/main" id="{204AEF18-0627-48F3-9B3D-F7E8F050B1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7" name="Rectangle 16">
            <a:extLst>
              <a:ext uri="{FF2B5EF4-FFF2-40B4-BE49-F238E27FC236}">
                <a16:creationId xmlns:a16="http://schemas.microsoft.com/office/drawing/2014/main" id="{CEAEE08A-C572-438F-9753-B0D527A51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9" name="Rectangle 18">
            <a:extLst>
              <a:ext uri="{FF2B5EF4-FFF2-40B4-BE49-F238E27FC236}">
                <a16:creationId xmlns:a16="http://schemas.microsoft.com/office/drawing/2014/main" id="{DB93146F-62ED-4C59-844C-0935D0FB50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useBgFill="1">
        <p:nvSpPr>
          <p:cNvPr id="21" name="Rectangle 20">
            <a:extLst>
              <a:ext uri="{FF2B5EF4-FFF2-40B4-BE49-F238E27FC236}">
                <a16:creationId xmlns:a16="http://schemas.microsoft.com/office/drawing/2014/main" id="{BF3D65BA-1C65-40FB-92EF-83951BDC1D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8175"/>
            <a:ext cx="12191999" cy="62198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ADF52CCA-FCDD-49A0-BFFC-3BD41F1B82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723899"/>
            <a:ext cx="3703320"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4FEC1F85-8652-6669-A49D-05BFCFDF0C92}"/>
              </a:ext>
            </a:extLst>
          </p:cNvPr>
          <p:cNvSpPr>
            <a:spLocks noGrp="1"/>
          </p:cNvSpPr>
          <p:nvPr>
            <p:ph type="title"/>
          </p:nvPr>
        </p:nvSpPr>
        <p:spPr>
          <a:xfrm>
            <a:off x="8296275" y="1419225"/>
            <a:ext cx="3081576" cy="2085869"/>
          </a:xfrm>
        </p:spPr>
        <p:txBody>
          <a:bodyPr vert="horz" lIns="91440" tIns="45720" rIns="91440" bIns="45720" rtlCol="0" anchor="b">
            <a:normAutofit/>
          </a:bodyPr>
          <a:lstStyle/>
          <a:p>
            <a:r>
              <a:rPr lang="en-US" sz="4000" dirty="0">
                <a:solidFill>
                  <a:srgbClr val="FFFFFF"/>
                </a:solidFill>
              </a:rPr>
              <a:t>Feedback survey</a:t>
            </a:r>
          </a:p>
        </p:txBody>
      </p:sp>
    </p:spTree>
    <p:extLst>
      <p:ext uri="{BB962C8B-B14F-4D97-AF65-F5344CB8AC3E}">
        <p14:creationId xmlns:p14="http://schemas.microsoft.com/office/powerpoint/2010/main" val="38567381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red sign with white text&#10;&#10;Description automatically generated">
            <a:extLst>
              <a:ext uri="{FF2B5EF4-FFF2-40B4-BE49-F238E27FC236}">
                <a16:creationId xmlns:a16="http://schemas.microsoft.com/office/drawing/2014/main" id="{B5D567DD-80ED-144F-010B-E84D601FA285}"/>
              </a:ext>
            </a:extLst>
          </p:cNvPr>
          <p:cNvPicPr>
            <a:picLocks noChangeAspect="1"/>
          </p:cNvPicPr>
          <p:nvPr/>
        </p:nvPicPr>
        <p:blipFill>
          <a:blip r:embed="rId2"/>
          <a:stretch>
            <a:fillRect/>
          </a:stretch>
        </p:blipFill>
        <p:spPr>
          <a:xfrm>
            <a:off x="385983" y="914614"/>
            <a:ext cx="3502871" cy="5247747"/>
          </a:xfrm>
          <a:prstGeom prst="rect">
            <a:avLst/>
          </a:prstGeom>
        </p:spPr>
      </p:pic>
      <p:sp>
        <p:nvSpPr>
          <p:cNvPr id="4" name="Content Placeholder 2">
            <a:extLst>
              <a:ext uri="{FF2B5EF4-FFF2-40B4-BE49-F238E27FC236}">
                <a16:creationId xmlns:a16="http://schemas.microsoft.com/office/drawing/2014/main" id="{8AD55F5D-4E9C-37A2-79B1-49B6EDC45A18}"/>
              </a:ext>
            </a:extLst>
          </p:cNvPr>
          <p:cNvSpPr txBox="1">
            <a:spLocks/>
          </p:cNvSpPr>
          <p:nvPr/>
        </p:nvSpPr>
        <p:spPr>
          <a:xfrm>
            <a:off x="4935519" y="2489558"/>
            <a:ext cx="7010022" cy="3581400"/>
          </a:xfrm>
          <a:prstGeom prst="rect">
            <a:avLst/>
          </a:prstGeom>
        </p:spPr>
        <p:txBody>
          <a:bodyPr vert="horz" lIns="91440" tIns="45720" rIns="91440" bIns="45720" rtlCol="0" anchor="t">
            <a:normAutofit fontScale="92500" lnSpcReduction="10000"/>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sz="2500" dirty="0">
                <a:latin typeface="Arial" panose="020B0604020202020204" pitchFamily="34" charset="0"/>
                <a:cs typeface="Arial" panose="020B0604020202020204" pitchFamily="34" charset="0"/>
              </a:rPr>
              <a:t>We're going to cover a lot. Learning to program takes time and can be hard at first.</a:t>
            </a:r>
          </a:p>
          <a:p>
            <a:pPr marL="0" indent="0">
              <a:buFont typeface="Wingdings 2" panose="05020102010507070707" pitchFamily="18" charset="2"/>
              <a:buNone/>
            </a:pPr>
            <a:endParaRPr lang="en-US" sz="2500" dirty="0">
              <a:latin typeface="Arial" panose="020B0604020202020204" pitchFamily="34" charset="0"/>
              <a:cs typeface="Arial" panose="020B0604020202020204" pitchFamily="34" charset="0"/>
            </a:endParaRPr>
          </a:p>
          <a:p>
            <a:pPr marL="0" indent="0">
              <a:buFont typeface="Wingdings 2" panose="05020102010507070707" pitchFamily="18" charset="2"/>
              <a:buNone/>
            </a:pPr>
            <a:r>
              <a:rPr lang="en-US" sz="2500" i="1" dirty="0">
                <a:latin typeface="Arial" panose="020B0604020202020204" pitchFamily="34" charset="0"/>
                <a:cs typeface="Arial" panose="020B0604020202020204" pitchFamily="34" charset="0"/>
              </a:rPr>
              <a:t>It's okay if you don't understand or remember everything</a:t>
            </a:r>
            <a:r>
              <a:rPr lang="en-US" sz="2500" dirty="0">
                <a:latin typeface="Arial" panose="020B0604020202020204" pitchFamily="34" charset="0"/>
                <a:cs typeface="Arial" panose="020B0604020202020204" pitchFamily="34" charset="0"/>
              </a:rPr>
              <a:t>. As you code, you'll get better and more comfortable.</a:t>
            </a:r>
          </a:p>
          <a:p>
            <a:pPr marL="0" indent="0">
              <a:buFont typeface="Wingdings 2" panose="05020102010507070707" pitchFamily="18" charset="2"/>
              <a:buNone/>
            </a:pPr>
            <a:endParaRPr lang="en-US" sz="2500" dirty="0">
              <a:latin typeface="Arial" panose="020B0604020202020204" pitchFamily="34" charset="0"/>
              <a:cs typeface="Arial" panose="020B0604020202020204" pitchFamily="34" charset="0"/>
            </a:endParaRPr>
          </a:p>
          <a:p>
            <a:pPr marL="0" indent="0">
              <a:buFont typeface="Wingdings 2" panose="05020102010507070707" pitchFamily="18" charset="2"/>
              <a:buNone/>
            </a:pPr>
            <a:r>
              <a:rPr lang="en-US" sz="2500" dirty="0">
                <a:latin typeface="Arial" panose="020B0604020202020204" pitchFamily="34" charset="0"/>
                <a:cs typeface="Arial" panose="020B0604020202020204" pitchFamily="34" charset="0"/>
              </a:rPr>
              <a:t>Try to have fun during this workshop and </a:t>
            </a:r>
            <a:r>
              <a:rPr lang="en-US" sz="2500" i="1" dirty="0">
                <a:latin typeface="Arial" panose="020B0604020202020204" pitchFamily="34" charset="0"/>
                <a:cs typeface="Arial" panose="020B0604020202020204" pitchFamily="34" charset="0"/>
              </a:rPr>
              <a:t>don't be afraid to play around with code</a:t>
            </a:r>
            <a:r>
              <a:rPr lang="en-US" sz="2500" dirty="0">
                <a:latin typeface="Arial" panose="020B0604020202020204" pitchFamily="34" charset="0"/>
                <a:cs typeface="Arial" panose="020B0604020202020204" pitchFamily="34" charset="0"/>
              </a:rPr>
              <a:t>!</a:t>
            </a:r>
          </a:p>
        </p:txBody>
      </p:sp>
      <p:sp>
        <p:nvSpPr>
          <p:cNvPr id="5" name="Title 1">
            <a:extLst>
              <a:ext uri="{FF2B5EF4-FFF2-40B4-BE49-F238E27FC236}">
                <a16:creationId xmlns:a16="http://schemas.microsoft.com/office/drawing/2014/main" id="{0C5AFAC8-E735-D645-0DD0-9731DE7C8088}"/>
              </a:ext>
            </a:extLst>
          </p:cNvPr>
          <p:cNvSpPr txBox="1">
            <a:spLocks/>
          </p:cNvSpPr>
          <p:nvPr/>
        </p:nvSpPr>
        <p:spPr>
          <a:xfrm>
            <a:off x="5159078" y="1837384"/>
            <a:ext cx="6562905" cy="555859"/>
          </a:xfrm>
          <a:prstGeom prst="rect">
            <a:avLst/>
          </a:prstGeom>
        </p:spPr>
        <p:txBody>
          <a:bodyPr>
            <a:norm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chemeClr val="tx1"/>
                </a:solidFill>
              </a:rPr>
              <a:t>Don't worry—we're all learning!</a:t>
            </a:r>
          </a:p>
        </p:txBody>
      </p:sp>
      <p:pic>
        <p:nvPicPr>
          <p:cNvPr id="1028" name="Picture 4" descr="Cat Programmer Stickers for Sale | Redbubble">
            <a:extLst>
              <a:ext uri="{FF2B5EF4-FFF2-40B4-BE49-F238E27FC236}">
                <a16:creationId xmlns:a16="http://schemas.microsoft.com/office/drawing/2014/main" id="{A4586F4C-6D4D-AAC8-23A2-812128702D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80886" y="695639"/>
            <a:ext cx="1818373" cy="1818373"/>
          </a:xfrm>
          <a:prstGeom prst="rect">
            <a:avLst/>
          </a:prstGeom>
          <a:noFill/>
          <a:extLst>
            <a:ext uri="{909E8E84-426E-40DD-AFC4-6F175D3DCCD1}">
              <a14:hiddenFill xmlns:a14="http://schemas.microsoft.com/office/drawing/2010/main">
                <a:solidFill>
                  <a:srgbClr val="FFFFFF"/>
                </a:solidFill>
              </a14:hiddenFill>
            </a:ext>
          </a:extLst>
        </p:spPr>
      </p:pic>
      <p:sp>
        <p:nvSpPr>
          <p:cNvPr id="3" name="Title 1">
            <a:extLst>
              <a:ext uri="{FF2B5EF4-FFF2-40B4-BE49-F238E27FC236}">
                <a16:creationId xmlns:a16="http://schemas.microsoft.com/office/drawing/2014/main" id="{9D3BFC89-66C7-DE47-8B32-F0DEA0077017}"/>
              </a:ext>
            </a:extLst>
          </p:cNvPr>
          <p:cNvSpPr txBox="1">
            <a:spLocks/>
          </p:cNvSpPr>
          <p:nvPr/>
        </p:nvSpPr>
        <p:spPr>
          <a:xfrm>
            <a:off x="5328249" y="561144"/>
            <a:ext cx="4764657" cy="1179925"/>
          </a:xfrm>
          <a:prstGeom prst="rect">
            <a:avLst/>
          </a:prstGeom>
        </p:spPr>
        <p:txBody>
          <a:bodyPr>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400" i="1" dirty="0">
                <a:solidFill>
                  <a:srgbClr val="0070C0"/>
                </a:solidFill>
              </a:rPr>
              <a:t>ASK QUESTIONS!</a:t>
            </a:r>
          </a:p>
          <a:p>
            <a:pPr algn="ctr"/>
            <a:r>
              <a:rPr lang="en-US" sz="3400" i="1" dirty="0">
                <a:solidFill>
                  <a:srgbClr val="0070C0"/>
                </a:solidFill>
              </a:rPr>
              <a:t>ASK FOR a USE CASE</a:t>
            </a:r>
          </a:p>
        </p:txBody>
      </p:sp>
    </p:spTree>
    <p:extLst>
      <p:ext uri="{BB962C8B-B14F-4D97-AF65-F5344CB8AC3E}">
        <p14:creationId xmlns:p14="http://schemas.microsoft.com/office/powerpoint/2010/main" val="2351341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46193083-DB53-786E-804A-640E2D96DC56}"/>
              </a:ext>
            </a:extLst>
          </p:cNvPr>
          <p:cNvSpPr txBox="1"/>
          <p:nvPr/>
        </p:nvSpPr>
        <p:spPr>
          <a:xfrm>
            <a:off x="2899209" y="3321471"/>
            <a:ext cx="6393582" cy="1631216"/>
          </a:xfrm>
          <a:prstGeom prst="rect">
            <a:avLst/>
          </a:prstGeom>
          <a:noFill/>
        </p:spPr>
        <p:txBody>
          <a:bodyPr wrap="square">
            <a:spAutoFit/>
          </a:bodyPr>
          <a:lstStyle/>
          <a:p>
            <a:r>
              <a:rPr lang="en-US" sz="10000" dirty="0">
                <a:latin typeface="+mj-lt"/>
              </a:rPr>
              <a:t>Let’s start !</a:t>
            </a:r>
          </a:p>
        </p:txBody>
      </p:sp>
      <p:sp>
        <p:nvSpPr>
          <p:cNvPr id="2" name="TextBox 1">
            <a:extLst>
              <a:ext uri="{FF2B5EF4-FFF2-40B4-BE49-F238E27FC236}">
                <a16:creationId xmlns:a16="http://schemas.microsoft.com/office/drawing/2014/main" id="{9AC017FE-56E2-B003-864F-B3F7033CB278}"/>
              </a:ext>
            </a:extLst>
          </p:cNvPr>
          <p:cNvSpPr txBox="1"/>
          <p:nvPr/>
        </p:nvSpPr>
        <p:spPr>
          <a:xfrm>
            <a:off x="2531064" y="1397483"/>
            <a:ext cx="6980582" cy="1323439"/>
          </a:xfrm>
          <a:prstGeom prst="rect">
            <a:avLst/>
          </a:prstGeom>
          <a:noFill/>
        </p:spPr>
        <p:txBody>
          <a:bodyPr wrap="square">
            <a:spAutoFit/>
          </a:bodyPr>
          <a:lstStyle/>
          <a:p>
            <a:pPr algn="ctr"/>
            <a:r>
              <a:rPr lang="en-US" sz="4000" b="1" dirty="0">
                <a:solidFill>
                  <a:schemeClr val="accent3">
                    <a:lumMod val="75000"/>
                  </a:schemeClr>
                </a:solidFill>
                <a:latin typeface="+mj-lt"/>
              </a:rPr>
              <a:t>Double click on the </a:t>
            </a:r>
            <a:r>
              <a:rPr lang="en-US" sz="4000" b="1" dirty="0">
                <a:solidFill>
                  <a:srgbClr val="00B050"/>
                </a:solidFill>
                <a:latin typeface="+mj-lt"/>
              </a:rPr>
              <a:t>.</a:t>
            </a:r>
            <a:r>
              <a:rPr lang="en-US" sz="4000" b="1" dirty="0" err="1">
                <a:solidFill>
                  <a:srgbClr val="00B050"/>
                </a:solidFill>
                <a:latin typeface="+mj-lt"/>
              </a:rPr>
              <a:t>RProj</a:t>
            </a:r>
            <a:r>
              <a:rPr lang="en-US" sz="4000" b="1" dirty="0">
                <a:solidFill>
                  <a:srgbClr val="00B050"/>
                </a:solidFill>
                <a:latin typeface="+mj-lt"/>
              </a:rPr>
              <a:t> </a:t>
            </a:r>
            <a:r>
              <a:rPr lang="en-US" sz="4000" b="1" dirty="0">
                <a:solidFill>
                  <a:schemeClr val="accent3">
                    <a:lumMod val="75000"/>
                  </a:schemeClr>
                </a:solidFill>
                <a:latin typeface="+mj-lt"/>
              </a:rPr>
              <a:t>file to open the project in RStudio</a:t>
            </a:r>
          </a:p>
        </p:txBody>
      </p:sp>
    </p:spTree>
    <p:extLst>
      <p:ext uri="{BB962C8B-B14F-4D97-AF65-F5344CB8AC3E}">
        <p14:creationId xmlns:p14="http://schemas.microsoft.com/office/powerpoint/2010/main" val="15376808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a:extLst>
            <a:ext uri="{FF2B5EF4-FFF2-40B4-BE49-F238E27FC236}">
              <a16:creationId xmlns:a16="http://schemas.microsoft.com/office/drawing/2014/main" id="{5E2FF113-E817-65EC-9405-630C88067954}"/>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13E83C62-1A56-B698-6C72-BDAF54A2533F}"/>
              </a:ext>
            </a:extLst>
          </p:cNvPr>
          <p:cNvSpPr txBox="1"/>
          <p:nvPr/>
        </p:nvSpPr>
        <p:spPr>
          <a:xfrm>
            <a:off x="753979" y="2518611"/>
            <a:ext cx="10716126" cy="1200329"/>
          </a:xfrm>
          <a:prstGeom prst="rect">
            <a:avLst/>
          </a:prstGeom>
          <a:noFill/>
        </p:spPr>
        <p:txBody>
          <a:bodyPr wrap="square" rtlCol="0">
            <a:spAutoFit/>
          </a:bodyPr>
          <a:lstStyle/>
          <a:p>
            <a:r>
              <a:rPr lang="en-US" sz="7200" b="1" dirty="0">
                <a:solidFill>
                  <a:srgbClr val="0098BE"/>
                </a:solidFill>
              </a:rPr>
              <a:t>Welcome to RStudio!</a:t>
            </a:r>
          </a:p>
        </p:txBody>
      </p:sp>
    </p:spTree>
    <p:extLst>
      <p:ext uri="{BB962C8B-B14F-4D97-AF65-F5344CB8AC3E}">
        <p14:creationId xmlns:p14="http://schemas.microsoft.com/office/powerpoint/2010/main" val="5523297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46AA8DE-6536-9479-6589-E2EFB7C5EBFF}"/>
              </a:ext>
            </a:extLst>
          </p:cNvPr>
          <p:cNvSpPr>
            <a:spLocks noGrp="1"/>
          </p:cNvSpPr>
          <p:nvPr>
            <p:ph type="title"/>
          </p:nvPr>
        </p:nvSpPr>
        <p:spPr>
          <a:xfrm>
            <a:off x="359807" y="141454"/>
            <a:ext cx="11029616" cy="1189554"/>
          </a:xfrm>
        </p:spPr>
        <p:txBody>
          <a:bodyPr/>
          <a:lstStyle/>
          <a:p>
            <a:r>
              <a:rPr lang="en-US" dirty="0">
                <a:solidFill>
                  <a:schemeClr val="tx1"/>
                </a:solidFill>
                <a:ea typeface="Calibri Light"/>
                <a:cs typeface="Calibri Light"/>
              </a:rPr>
              <a:t>R vs RStuDio</a:t>
            </a:r>
            <a:endParaRPr lang="en-US" dirty="0">
              <a:solidFill>
                <a:schemeClr val="tx1"/>
              </a:solidFill>
            </a:endParaRPr>
          </a:p>
        </p:txBody>
      </p:sp>
      <p:sp>
        <p:nvSpPr>
          <p:cNvPr id="4" name="TextBox 3">
            <a:extLst>
              <a:ext uri="{FF2B5EF4-FFF2-40B4-BE49-F238E27FC236}">
                <a16:creationId xmlns:a16="http://schemas.microsoft.com/office/drawing/2014/main" id="{ED72FD12-58A5-91EC-8925-2F06707B4B7A}"/>
              </a:ext>
            </a:extLst>
          </p:cNvPr>
          <p:cNvSpPr txBox="1"/>
          <p:nvPr/>
        </p:nvSpPr>
        <p:spPr>
          <a:xfrm>
            <a:off x="6282334" y="3027094"/>
            <a:ext cx="5107089" cy="1723549"/>
          </a:xfrm>
          <a:prstGeom prst="rect">
            <a:avLst/>
          </a:prstGeom>
          <a:noFill/>
        </p:spPr>
        <p:txBody>
          <a:bodyPr wrap="square" rtlCol="0">
            <a:spAutoFit/>
          </a:bodyPr>
          <a:lstStyle/>
          <a:p>
            <a:pPr marL="342900" indent="-342900">
              <a:buFont typeface="Arial" panose="020B0604020202020204" pitchFamily="34" charset="0"/>
              <a:buChar char="•"/>
            </a:pPr>
            <a:r>
              <a:rPr lang="en-US" sz="2200" dirty="0"/>
              <a:t>RStudio is a feature-rich interface that </a:t>
            </a:r>
            <a:r>
              <a:rPr lang="en-US" sz="2200" b="1" i="1" dirty="0">
                <a:solidFill>
                  <a:srgbClr val="0070C0"/>
                </a:solidFill>
              </a:rPr>
              <a:t>runs on top of R</a:t>
            </a:r>
          </a:p>
          <a:p>
            <a:pPr marL="342900" indent="-342900">
              <a:buFont typeface="Arial" panose="020B0604020202020204" pitchFamily="34" charset="0"/>
              <a:buChar char="•"/>
            </a:pPr>
            <a:endParaRPr lang="en-US" sz="2200" b="1" i="1" dirty="0">
              <a:solidFill>
                <a:srgbClr val="7030A0"/>
              </a:solidFill>
            </a:endParaRPr>
          </a:p>
          <a:p>
            <a:pPr marL="342900" indent="-342900">
              <a:buFont typeface="Arial" panose="020B0604020202020204" pitchFamily="34" charset="0"/>
              <a:buChar char="•"/>
            </a:pPr>
            <a:r>
              <a:rPr lang="en-US" sz="2200" dirty="0"/>
              <a:t>Makes it easier to write code</a:t>
            </a:r>
          </a:p>
          <a:p>
            <a:r>
              <a:rPr lang="en-US" b="1" i="1" dirty="0">
                <a:solidFill>
                  <a:srgbClr val="7030A0"/>
                </a:solidFill>
              </a:rPr>
              <a:t>  </a:t>
            </a:r>
          </a:p>
        </p:txBody>
      </p:sp>
      <p:pic>
        <p:nvPicPr>
          <p:cNvPr id="6" name="Picture 5">
            <a:extLst>
              <a:ext uri="{FF2B5EF4-FFF2-40B4-BE49-F238E27FC236}">
                <a16:creationId xmlns:a16="http://schemas.microsoft.com/office/drawing/2014/main" id="{7664D5EF-D741-5156-5A3B-178C1A055D15}"/>
              </a:ext>
            </a:extLst>
          </p:cNvPr>
          <p:cNvPicPr>
            <a:picLocks noChangeAspect="1"/>
          </p:cNvPicPr>
          <p:nvPr/>
        </p:nvPicPr>
        <p:blipFill>
          <a:blip r:embed="rId2"/>
          <a:stretch>
            <a:fillRect/>
          </a:stretch>
        </p:blipFill>
        <p:spPr>
          <a:xfrm>
            <a:off x="2723752" y="1689749"/>
            <a:ext cx="1247612" cy="1273337"/>
          </a:xfrm>
          <a:prstGeom prst="rect">
            <a:avLst/>
          </a:prstGeom>
        </p:spPr>
      </p:pic>
      <p:pic>
        <p:nvPicPr>
          <p:cNvPr id="7" name="Picture 6">
            <a:extLst>
              <a:ext uri="{FF2B5EF4-FFF2-40B4-BE49-F238E27FC236}">
                <a16:creationId xmlns:a16="http://schemas.microsoft.com/office/drawing/2014/main" id="{8DD0FBF9-14EA-092A-95EB-B16A7562A849}"/>
              </a:ext>
            </a:extLst>
          </p:cNvPr>
          <p:cNvPicPr>
            <a:picLocks noChangeAspect="1"/>
          </p:cNvPicPr>
          <p:nvPr/>
        </p:nvPicPr>
        <p:blipFill>
          <a:blip r:embed="rId3"/>
          <a:stretch>
            <a:fillRect/>
          </a:stretch>
        </p:blipFill>
        <p:spPr>
          <a:xfrm>
            <a:off x="7367493" y="1689749"/>
            <a:ext cx="1247613" cy="1273337"/>
          </a:xfrm>
          <a:prstGeom prst="rect">
            <a:avLst/>
          </a:prstGeom>
        </p:spPr>
      </p:pic>
      <p:sp>
        <p:nvSpPr>
          <p:cNvPr id="8" name="TextBox 7">
            <a:extLst>
              <a:ext uri="{FF2B5EF4-FFF2-40B4-BE49-F238E27FC236}">
                <a16:creationId xmlns:a16="http://schemas.microsoft.com/office/drawing/2014/main" id="{A5E6062E-72C9-63D2-9011-E44F982EC15E}"/>
              </a:ext>
            </a:extLst>
          </p:cNvPr>
          <p:cNvSpPr txBox="1"/>
          <p:nvPr/>
        </p:nvSpPr>
        <p:spPr>
          <a:xfrm>
            <a:off x="996932" y="3027094"/>
            <a:ext cx="4065956" cy="1446550"/>
          </a:xfrm>
          <a:prstGeom prst="rect">
            <a:avLst/>
          </a:prstGeom>
          <a:noFill/>
        </p:spPr>
        <p:txBody>
          <a:bodyPr wrap="square" rtlCol="0">
            <a:spAutoFit/>
          </a:bodyPr>
          <a:lstStyle/>
          <a:p>
            <a:pPr marL="342900" indent="-342900">
              <a:buFont typeface="Arial" panose="020B0604020202020204" pitchFamily="34" charset="0"/>
              <a:buChar char="•"/>
            </a:pPr>
            <a:r>
              <a:rPr lang="en-US" sz="2200" dirty="0"/>
              <a:t>R is a programming language</a:t>
            </a:r>
          </a:p>
          <a:p>
            <a:pPr marL="342900" indent="-342900">
              <a:buFont typeface="Arial" panose="020B0604020202020204" pitchFamily="34" charset="0"/>
              <a:buChar char="•"/>
            </a:pPr>
            <a:endParaRPr lang="en-US" sz="2200" dirty="0"/>
          </a:p>
          <a:p>
            <a:pPr marL="342900" indent="-342900">
              <a:buFont typeface="Arial" panose="020B0604020202020204" pitchFamily="34" charset="0"/>
              <a:buChar char="•"/>
            </a:pPr>
            <a:endParaRPr lang="en-US" sz="2200" dirty="0"/>
          </a:p>
          <a:p>
            <a:pPr marL="342900" indent="-342900">
              <a:buFont typeface="Arial" panose="020B0604020202020204" pitchFamily="34" charset="0"/>
              <a:buChar char="•"/>
            </a:pPr>
            <a:r>
              <a:rPr lang="en-US" sz="2200" dirty="0"/>
              <a:t>Runs code, produces output</a:t>
            </a:r>
          </a:p>
        </p:txBody>
      </p:sp>
    </p:spTree>
    <p:extLst>
      <p:ext uri="{BB962C8B-B14F-4D97-AF65-F5344CB8AC3E}">
        <p14:creationId xmlns:p14="http://schemas.microsoft.com/office/powerpoint/2010/main" val="37690243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EFA43C8-71D1-1EBB-AF63-0987294DA662}"/>
              </a:ext>
            </a:extLst>
          </p:cNvPr>
          <p:cNvPicPr>
            <a:picLocks noChangeAspect="1"/>
          </p:cNvPicPr>
          <p:nvPr/>
        </p:nvPicPr>
        <p:blipFill>
          <a:blip r:embed="rId3"/>
          <a:stretch>
            <a:fillRect/>
          </a:stretch>
        </p:blipFill>
        <p:spPr>
          <a:xfrm>
            <a:off x="3783296" y="1145479"/>
            <a:ext cx="8538036" cy="5571067"/>
          </a:xfrm>
          <a:prstGeom prst="rect">
            <a:avLst/>
          </a:prstGeom>
        </p:spPr>
      </p:pic>
      <p:sp>
        <p:nvSpPr>
          <p:cNvPr id="4" name="Right Arrow 3">
            <a:extLst>
              <a:ext uri="{FF2B5EF4-FFF2-40B4-BE49-F238E27FC236}">
                <a16:creationId xmlns:a16="http://schemas.microsoft.com/office/drawing/2014/main" id="{B67D1F84-F713-78E5-4B4B-7739513345F2}"/>
              </a:ext>
            </a:extLst>
          </p:cNvPr>
          <p:cNvSpPr/>
          <p:nvPr/>
        </p:nvSpPr>
        <p:spPr>
          <a:xfrm>
            <a:off x="2425148" y="3324725"/>
            <a:ext cx="1020418" cy="69905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AEE2FBE5-90FD-C662-C77D-370F39A45942}"/>
              </a:ext>
            </a:extLst>
          </p:cNvPr>
          <p:cNvSpPr>
            <a:spLocks noGrp="1"/>
          </p:cNvSpPr>
          <p:nvPr>
            <p:ph type="title"/>
          </p:nvPr>
        </p:nvSpPr>
        <p:spPr>
          <a:xfrm>
            <a:off x="359807" y="141454"/>
            <a:ext cx="11029616" cy="1189554"/>
          </a:xfrm>
        </p:spPr>
        <p:txBody>
          <a:bodyPr/>
          <a:lstStyle/>
          <a:p>
            <a:r>
              <a:rPr lang="en-US" dirty="0">
                <a:solidFill>
                  <a:schemeClr val="tx1"/>
                </a:solidFill>
                <a:ea typeface="Calibri Light"/>
                <a:cs typeface="Calibri Light"/>
              </a:rPr>
              <a:t>R vs RStuDio</a:t>
            </a:r>
            <a:endParaRPr lang="en-US" dirty="0">
              <a:solidFill>
                <a:schemeClr val="tx1"/>
              </a:solidFill>
            </a:endParaRPr>
          </a:p>
        </p:txBody>
      </p:sp>
      <p:pic>
        <p:nvPicPr>
          <p:cNvPr id="2056" name="Picture 8" descr="R programming language R logo&quot; Sticker for Sale by Birdhead | Redbubble">
            <a:extLst>
              <a:ext uri="{FF2B5EF4-FFF2-40B4-BE49-F238E27FC236}">
                <a16:creationId xmlns:a16="http://schemas.microsoft.com/office/drawing/2014/main" id="{D6CDF680-D471-10E1-768E-EF97181DFB6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5316" y="2971132"/>
            <a:ext cx="1406236" cy="14062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2061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ight Arrow 4">
            <a:extLst>
              <a:ext uri="{FF2B5EF4-FFF2-40B4-BE49-F238E27FC236}">
                <a16:creationId xmlns:a16="http://schemas.microsoft.com/office/drawing/2014/main" id="{7A077057-AB9C-3604-C607-5354B358014B}"/>
              </a:ext>
            </a:extLst>
          </p:cNvPr>
          <p:cNvSpPr/>
          <p:nvPr/>
        </p:nvSpPr>
        <p:spPr>
          <a:xfrm>
            <a:off x="3274179" y="3122702"/>
            <a:ext cx="1020418" cy="69905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2">
            <a:extLst>
              <a:ext uri="{FF2B5EF4-FFF2-40B4-BE49-F238E27FC236}">
                <a16:creationId xmlns:a16="http://schemas.microsoft.com/office/drawing/2014/main" id="{2A838018-67B9-F63F-51EB-06B229887D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60340" y="1178157"/>
            <a:ext cx="7343775" cy="5134343"/>
          </a:xfrm>
          <a:prstGeom prst="rect">
            <a:avLst/>
          </a:prstGeom>
          <a:noFill/>
          <a:effectLst>
            <a:outerShdw blurRad="239929" dist="38100" dir="5400000" sx="101000" sy="101000" algn="t" rotWithShape="0">
              <a:prstClr val="black">
                <a:alpha val="52000"/>
              </a:prstClr>
            </a:outerShdw>
          </a:effectLst>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4B4DB8CE-2BD8-6BC7-B2D2-35119DA8CDBD}"/>
              </a:ext>
            </a:extLst>
          </p:cNvPr>
          <p:cNvSpPr/>
          <p:nvPr/>
        </p:nvSpPr>
        <p:spPr>
          <a:xfrm>
            <a:off x="4560340" y="3523356"/>
            <a:ext cx="4481305" cy="2789144"/>
          </a:xfrm>
          <a:prstGeom prst="rect">
            <a:avLst/>
          </a:prstGeom>
          <a:noFill/>
          <a:ln w="603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CB863E17-A6E5-6055-5A0E-EB6F9862D2C5}"/>
              </a:ext>
            </a:extLst>
          </p:cNvPr>
          <p:cNvPicPr>
            <a:picLocks noChangeAspect="1"/>
          </p:cNvPicPr>
          <p:nvPr/>
        </p:nvPicPr>
        <p:blipFill>
          <a:blip r:embed="rId3"/>
          <a:stretch>
            <a:fillRect/>
          </a:stretch>
        </p:blipFill>
        <p:spPr>
          <a:xfrm>
            <a:off x="5355776" y="3745329"/>
            <a:ext cx="2114481" cy="2158079"/>
          </a:xfrm>
          <a:prstGeom prst="rect">
            <a:avLst/>
          </a:prstGeom>
        </p:spPr>
      </p:pic>
      <p:sp>
        <p:nvSpPr>
          <p:cNvPr id="2" name="Title 1">
            <a:extLst>
              <a:ext uri="{FF2B5EF4-FFF2-40B4-BE49-F238E27FC236}">
                <a16:creationId xmlns:a16="http://schemas.microsoft.com/office/drawing/2014/main" id="{677480A5-BCCA-94E5-FF5C-0DF1E7B3EFF2}"/>
              </a:ext>
            </a:extLst>
          </p:cNvPr>
          <p:cNvSpPr>
            <a:spLocks noGrp="1"/>
          </p:cNvSpPr>
          <p:nvPr>
            <p:ph type="title"/>
          </p:nvPr>
        </p:nvSpPr>
        <p:spPr>
          <a:xfrm>
            <a:off x="359807" y="141454"/>
            <a:ext cx="11029616" cy="1189554"/>
          </a:xfrm>
        </p:spPr>
        <p:txBody>
          <a:bodyPr/>
          <a:lstStyle/>
          <a:p>
            <a:r>
              <a:rPr lang="en-US" dirty="0">
                <a:solidFill>
                  <a:schemeClr val="tx1"/>
                </a:solidFill>
                <a:ea typeface="Calibri Light"/>
                <a:cs typeface="Calibri Light"/>
              </a:rPr>
              <a:t>R vs RStuDio</a:t>
            </a:r>
            <a:endParaRPr lang="en-US" dirty="0">
              <a:solidFill>
                <a:schemeClr val="tx1"/>
              </a:solidFill>
            </a:endParaRPr>
          </a:p>
        </p:txBody>
      </p:sp>
      <p:pic>
        <p:nvPicPr>
          <p:cNvPr id="1028" name="Picture 4">
            <a:extLst>
              <a:ext uri="{FF2B5EF4-FFF2-40B4-BE49-F238E27FC236}">
                <a16:creationId xmlns:a16="http://schemas.microsoft.com/office/drawing/2014/main" id="{82177C8F-4104-0B21-EC0B-CA869E49436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8260" y="2967692"/>
            <a:ext cx="2630176" cy="9226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94666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A screenshot of the four RStudio panes, labeled Source, Environments, Console, and Output.">
            <a:extLst>
              <a:ext uri="{FF2B5EF4-FFF2-40B4-BE49-F238E27FC236}">
                <a16:creationId xmlns:a16="http://schemas.microsoft.com/office/drawing/2014/main" id="{D0E39715-51BA-30E8-5715-F3C059C8CA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33695" y="1618488"/>
            <a:ext cx="5680813" cy="4270248"/>
          </a:xfrm>
          <a:prstGeom prst="rect">
            <a:avLst/>
          </a:prstGeom>
          <a:noFill/>
          <a:extLst>
            <a:ext uri="{909E8E84-426E-40DD-AFC4-6F175D3DCCD1}">
              <a14:hiddenFill xmlns:a14="http://schemas.microsoft.com/office/drawing/2010/main">
                <a:solidFill>
                  <a:srgbClr val="FFFFFF"/>
                </a:solidFill>
              </a14:hiddenFill>
            </a:ext>
          </a:extLst>
        </p:spPr>
      </p:pic>
      <p:sp>
        <p:nvSpPr>
          <p:cNvPr id="3" name="Title 1">
            <a:extLst>
              <a:ext uri="{FF2B5EF4-FFF2-40B4-BE49-F238E27FC236}">
                <a16:creationId xmlns:a16="http://schemas.microsoft.com/office/drawing/2014/main" id="{EFE4ED69-2612-F090-42C8-00D16DF6545D}"/>
              </a:ext>
            </a:extLst>
          </p:cNvPr>
          <p:cNvSpPr txBox="1">
            <a:spLocks/>
          </p:cNvSpPr>
          <p:nvPr/>
        </p:nvSpPr>
        <p:spPr>
          <a:xfrm>
            <a:off x="453140" y="0"/>
            <a:ext cx="11029616" cy="1189554"/>
          </a:xfrm>
          <a:prstGeom prst="rect">
            <a:avLst/>
          </a:prstGeom>
        </p:spPr>
        <p:txBody>
          <a:bodyPr vert="horz" lIns="91440" tIns="45720" rIns="91440" bIns="45720" rtlCol="0" anchor="b">
            <a:norm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err="1">
                <a:solidFill>
                  <a:schemeClr val="tx1"/>
                </a:solidFill>
                <a:ea typeface="Calibri Light"/>
                <a:cs typeface="Calibri Light"/>
              </a:rPr>
              <a:t>Rstudio</a:t>
            </a:r>
            <a:r>
              <a:rPr lang="en-US" dirty="0">
                <a:solidFill>
                  <a:schemeClr val="tx1"/>
                </a:solidFill>
                <a:ea typeface="Calibri Light"/>
                <a:cs typeface="Calibri Light"/>
              </a:rPr>
              <a:t> pane layout</a:t>
            </a:r>
            <a:endParaRPr lang="en-US" dirty="0">
              <a:solidFill>
                <a:schemeClr val="tx1"/>
              </a:solidFill>
            </a:endParaRPr>
          </a:p>
        </p:txBody>
      </p:sp>
      <p:sp>
        <p:nvSpPr>
          <p:cNvPr id="4" name="TextBox 3">
            <a:extLst>
              <a:ext uri="{FF2B5EF4-FFF2-40B4-BE49-F238E27FC236}">
                <a16:creationId xmlns:a16="http://schemas.microsoft.com/office/drawing/2014/main" id="{E71FF9CE-1FF7-56B9-BD40-A20AF7044A07}"/>
              </a:ext>
            </a:extLst>
          </p:cNvPr>
          <p:cNvSpPr txBox="1"/>
          <p:nvPr/>
        </p:nvSpPr>
        <p:spPr>
          <a:xfrm>
            <a:off x="73999" y="1717982"/>
            <a:ext cx="3198443" cy="2031325"/>
          </a:xfrm>
          <a:prstGeom prst="rect">
            <a:avLst/>
          </a:prstGeom>
          <a:solidFill>
            <a:schemeClr val="accent5">
              <a:lumMod val="40000"/>
              <a:lumOff val="60000"/>
              <a:alpha val="36814"/>
            </a:schemeClr>
          </a:solidFill>
        </p:spPr>
        <p:txBody>
          <a:bodyPr wrap="square" rtlCol="0">
            <a:spAutoFit/>
          </a:bodyPr>
          <a:lstStyle/>
          <a:p>
            <a:r>
              <a:rPr lang="en-US" b="1" dirty="0">
                <a:solidFill>
                  <a:srgbClr val="C00000"/>
                </a:solidFill>
              </a:rPr>
              <a:t>SOURCE</a:t>
            </a:r>
          </a:p>
          <a:p>
            <a:r>
              <a:rPr lang="en-US" dirty="0"/>
              <a:t>This is where you write your code!</a:t>
            </a:r>
          </a:p>
          <a:p>
            <a:endParaRPr lang="en-US" dirty="0"/>
          </a:p>
          <a:p>
            <a:r>
              <a:rPr lang="en-US" dirty="0"/>
              <a:t>Your code won’t be evaluated until you “Run” them to the console.</a:t>
            </a:r>
          </a:p>
        </p:txBody>
      </p:sp>
      <p:sp>
        <p:nvSpPr>
          <p:cNvPr id="5" name="TextBox 4">
            <a:extLst>
              <a:ext uri="{FF2B5EF4-FFF2-40B4-BE49-F238E27FC236}">
                <a16:creationId xmlns:a16="http://schemas.microsoft.com/office/drawing/2014/main" id="{11083058-943B-A9B5-624C-ED8F3E6FEF2E}"/>
              </a:ext>
            </a:extLst>
          </p:cNvPr>
          <p:cNvSpPr txBox="1"/>
          <p:nvPr/>
        </p:nvSpPr>
        <p:spPr>
          <a:xfrm>
            <a:off x="74000" y="4300968"/>
            <a:ext cx="3198443" cy="2031325"/>
          </a:xfrm>
          <a:prstGeom prst="rect">
            <a:avLst/>
          </a:prstGeom>
          <a:solidFill>
            <a:schemeClr val="accent5">
              <a:lumMod val="40000"/>
              <a:lumOff val="60000"/>
              <a:alpha val="36814"/>
            </a:schemeClr>
          </a:solidFill>
        </p:spPr>
        <p:txBody>
          <a:bodyPr wrap="square" rtlCol="0">
            <a:spAutoFit/>
          </a:bodyPr>
          <a:lstStyle/>
          <a:p>
            <a:r>
              <a:rPr lang="en-US" b="1" dirty="0">
                <a:solidFill>
                  <a:srgbClr val="C00000"/>
                </a:solidFill>
              </a:rPr>
              <a:t>CONSOLE</a:t>
            </a:r>
          </a:p>
          <a:p>
            <a:r>
              <a:rPr lang="en-US" dirty="0"/>
              <a:t>This is where your code from Source is evaluated by R.</a:t>
            </a:r>
          </a:p>
          <a:p>
            <a:endParaRPr lang="en-US" dirty="0"/>
          </a:p>
          <a:p>
            <a:r>
              <a:rPr lang="en-US" dirty="0"/>
              <a:t>You can also use the console for quick calculations that you don’t need to save.</a:t>
            </a:r>
          </a:p>
        </p:txBody>
      </p:sp>
      <p:sp>
        <p:nvSpPr>
          <p:cNvPr id="6" name="TextBox 5">
            <a:extLst>
              <a:ext uri="{FF2B5EF4-FFF2-40B4-BE49-F238E27FC236}">
                <a16:creationId xmlns:a16="http://schemas.microsoft.com/office/drawing/2014/main" id="{7C1DAA9F-4573-D0F5-BBFC-5580BDA8F497}"/>
              </a:ext>
            </a:extLst>
          </p:cNvPr>
          <p:cNvSpPr txBox="1"/>
          <p:nvPr/>
        </p:nvSpPr>
        <p:spPr>
          <a:xfrm>
            <a:off x="9275760" y="1730408"/>
            <a:ext cx="2842240" cy="1200329"/>
          </a:xfrm>
          <a:prstGeom prst="rect">
            <a:avLst/>
          </a:prstGeom>
          <a:solidFill>
            <a:schemeClr val="accent5">
              <a:lumMod val="40000"/>
              <a:lumOff val="60000"/>
              <a:alpha val="36814"/>
            </a:schemeClr>
          </a:solidFill>
        </p:spPr>
        <p:txBody>
          <a:bodyPr wrap="square" rtlCol="0">
            <a:spAutoFit/>
          </a:bodyPr>
          <a:lstStyle/>
          <a:p>
            <a:r>
              <a:rPr lang="en-US" b="1" dirty="0">
                <a:solidFill>
                  <a:srgbClr val="C00000"/>
                </a:solidFill>
              </a:rPr>
              <a:t>ENVIRONMENT </a:t>
            </a:r>
          </a:p>
          <a:p>
            <a:r>
              <a:rPr lang="en-US" dirty="0"/>
              <a:t>Here you can see what objects are in your working space</a:t>
            </a:r>
          </a:p>
        </p:txBody>
      </p:sp>
      <p:sp>
        <p:nvSpPr>
          <p:cNvPr id="7" name="TextBox 6">
            <a:extLst>
              <a:ext uri="{FF2B5EF4-FFF2-40B4-BE49-F238E27FC236}">
                <a16:creationId xmlns:a16="http://schemas.microsoft.com/office/drawing/2014/main" id="{C489A3FA-F192-7453-CB68-1CC5432640F0}"/>
              </a:ext>
            </a:extLst>
          </p:cNvPr>
          <p:cNvSpPr txBox="1"/>
          <p:nvPr/>
        </p:nvSpPr>
        <p:spPr>
          <a:xfrm>
            <a:off x="9275760" y="3839303"/>
            <a:ext cx="2842240" cy="1477328"/>
          </a:xfrm>
          <a:prstGeom prst="rect">
            <a:avLst/>
          </a:prstGeom>
          <a:solidFill>
            <a:schemeClr val="accent5">
              <a:lumMod val="40000"/>
              <a:lumOff val="60000"/>
              <a:alpha val="36814"/>
            </a:schemeClr>
          </a:solidFill>
        </p:spPr>
        <p:txBody>
          <a:bodyPr wrap="square" rtlCol="0">
            <a:spAutoFit/>
          </a:bodyPr>
          <a:lstStyle/>
          <a:p>
            <a:r>
              <a:rPr lang="en-US" b="1" dirty="0">
                <a:solidFill>
                  <a:srgbClr val="C00000"/>
                </a:solidFill>
              </a:rPr>
              <a:t>FILES / PACKAGES /PLOTS</a:t>
            </a:r>
          </a:p>
          <a:p>
            <a:r>
              <a:rPr lang="en-US" dirty="0"/>
              <a:t>Here you can see what file directories, view plots, see your packages, and access R Help</a:t>
            </a:r>
          </a:p>
        </p:txBody>
      </p:sp>
    </p:spTree>
    <p:extLst>
      <p:ext uri="{BB962C8B-B14F-4D97-AF65-F5344CB8AC3E}">
        <p14:creationId xmlns:p14="http://schemas.microsoft.com/office/powerpoint/2010/main" val="3631219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73B200-2729-3A95-7FEA-851A7E423494}"/>
              </a:ext>
            </a:extLst>
          </p:cNvPr>
          <p:cNvSpPr txBox="1">
            <a:spLocks/>
          </p:cNvSpPr>
          <p:nvPr/>
        </p:nvSpPr>
        <p:spPr>
          <a:xfrm>
            <a:off x="606378" y="661449"/>
            <a:ext cx="3902774" cy="4709131"/>
          </a:xfrm>
          <a:prstGeom prst="rect">
            <a:avLst/>
          </a:prstGeom>
        </p:spPr>
        <p:txBody>
          <a:bodyPr vert="horz" lIns="91440" tIns="45720" rIns="91440" bIns="45720" rtlCol="0" anchor="ctr">
            <a:normAutofit/>
          </a:bodyPr>
          <a:lstStyle>
            <a:lvl1pPr algn="ctr" defTabSz="914400" rtl="0" eaLnBrk="1" latinLnBrk="0" hangingPunct="1">
              <a:lnSpc>
                <a:spcPct val="85000"/>
              </a:lnSpc>
              <a:spcBef>
                <a:spcPct val="0"/>
              </a:spcBef>
              <a:buNone/>
              <a:defRPr sz="4000" b="0" i="0" kern="1200" cap="none" spc="-150">
                <a:solidFill>
                  <a:schemeClr val="tx1"/>
                </a:solidFill>
                <a:effectLst/>
                <a:latin typeface="+mj-lt"/>
                <a:ea typeface="+mj-ea"/>
                <a:cs typeface="+mj-cs"/>
              </a:defRPr>
            </a:lvl1pPr>
          </a:lstStyle>
          <a:p>
            <a:pPr algn="l" defTabSz="457200">
              <a:spcAft>
                <a:spcPts val="600"/>
              </a:spcAft>
            </a:pPr>
            <a:endParaRPr lang="en-US" sz="2800" cap="all" dirty="0">
              <a:solidFill>
                <a:srgbClr val="7030A0"/>
              </a:solidFill>
            </a:endParaRPr>
          </a:p>
          <a:p>
            <a:pPr algn="l" defTabSz="457200">
              <a:spcAft>
                <a:spcPts val="600"/>
              </a:spcAft>
            </a:pPr>
            <a:r>
              <a:rPr lang="en-US" sz="2800" cap="all" dirty="0">
                <a:solidFill>
                  <a:srgbClr val="7030A0"/>
                </a:solidFill>
              </a:rPr>
              <a:t>Research Computing and Data Services</a:t>
            </a:r>
          </a:p>
        </p:txBody>
      </p:sp>
      <p:graphicFrame>
        <p:nvGraphicFramePr>
          <p:cNvPr id="56" name="Content Placeholder 2">
            <a:extLst>
              <a:ext uri="{FF2B5EF4-FFF2-40B4-BE49-F238E27FC236}">
                <a16:creationId xmlns:a16="http://schemas.microsoft.com/office/drawing/2014/main" id="{13928F46-B964-76D8-B8C3-033BD0A41BA4}"/>
              </a:ext>
            </a:extLst>
          </p:cNvPr>
          <p:cNvGraphicFramePr/>
          <p:nvPr>
            <p:extLst>
              <p:ext uri="{D42A27DB-BD31-4B8C-83A1-F6EECF244321}">
                <p14:modId xmlns:p14="http://schemas.microsoft.com/office/powerpoint/2010/main" val="3697141875"/>
              </p:ext>
            </p:extLst>
          </p:nvPr>
        </p:nvGraphicFramePr>
        <p:xfrm>
          <a:off x="4557259" y="648002"/>
          <a:ext cx="7103507" cy="470913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a:extLst>
              <a:ext uri="{FF2B5EF4-FFF2-40B4-BE49-F238E27FC236}">
                <a16:creationId xmlns:a16="http://schemas.microsoft.com/office/drawing/2014/main" id="{936E2BD8-9F65-0F86-3310-90E79C248692}"/>
              </a:ext>
            </a:extLst>
          </p:cNvPr>
          <p:cNvSpPr txBox="1"/>
          <p:nvPr/>
        </p:nvSpPr>
        <p:spPr>
          <a:xfrm>
            <a:off x="1073204" y="2419815"/>
            <a:ext cx="3902774" cy="461665"/>
          </a:xfrm>
          <a:prstGeom prst="rect">
            <a:avLst/>
          </a:prstGeom>
          <a:noFill/>
        </p:spPr>
        <p:txBody>
          <a:bodyPr wrap="square" rtlCol="0">
            <a:spAutoFit/>
          </a:bodyPr>
          <a:lstStyle/>
          <a:p>
            <a:r>
              <a:rPr lang="en-US" sz="2400" dirty="0"/>
              <a:t>Northwestern IT</a:t>
            </a:r>
          </a:p>
        </p:txBody>
      </p:sp>
      <p:sp>
        <p:nvSpPr>
          <p:cNvPr id="4" name="Rounded Rectangle 3">
            <a:extLst>
              <a:ext uri="{FF2B5EF4-FFF2-40B4-BE49-F238E27FC236}">
                <a16:creationId xmlns:a16="http://schemas.microsoft.com/office/drawing/2014/main" id="{87E03FFE-884A-FCAD-1045-BCC30EDC96B1}"/>
              </a:ext>
            </a:extLst>
          </p:cNvPr>
          <p:cNvSpPr/>
          <p:nvPr/>
        </p:nvSpPr>
        <p:spPr>
          <a:xfrm>
            <a:off x="4318517" y="3790391"/>
            <a:ext cx="7103507" cy="1407228"/>
          </a:xfrm>
          <a:prstGeom prst="roundRect">
            <a:avLst>
              <a:gd name="adj" fmla="val 10000"/>
            </a:avLst>
          </a:prstGeom>
        </p:spPr>
        <p:style>
          <a:lnRef idx="0">
            <a:schemeClr val="dk1">
              <a:hueOff val="0"/>
              <a:satOff val="0"/>
              <a:lumOff val="0"/>
              <a:alphaOff val="0"/>
            </a:schemeClr>
          </a:lnRef>
          <a:fillRef idx="1">
            <a:schemeClr val="bg1">
              <a:lumMod val="95000"/>
              <a:hueOff val="0"/>
              <a:satOff val="0"/>
              <a:lumOff val="0"/>
              <a:alphaOff val="0"/>
            </a:schemeClr>
          </a:fillRef>
          <a:effectRef idx="0">
            <a:schemeClr val="bg1">
              <a:lumMod val="95000"/>
              <a:hueOff val="0"/>
              <a:satOff val="0"/>
              <a:lumOff val="0"/>
              <a:alphaOff val="0"/>
            </a:schemeClr>
          </a:effectRef>
          <a:fontRef idx="minor">
            <a:schemeClr val="dk1">
              <a:hueOff val="0"/>
              <a:satOff val="0"/>
              <a:lumOff val="0"/>
              <a:alphaOff val="0"/>
            </a:schemeClr>
          </a:fontRef>
        </p:style>
        <p:txBody>
          <a:bodyPr/>
          <a:lstStyle/>
          <a:p>
            <a:endParaRPr lang="en-US"/>
          </a:p>
        </p:txBody>
      </p:sp>
      <p:pic>
        <p:nvPicPr>
          <p:cNvPr id="6" name="Graphic 5" descr="Questions with solid fill">
            <a:extLst>
              <a:ext uri="{FF2B5EF4-FFF2-40B4-BE49-F238E27FC236}">
                <a16:creationId xmlns:a16="http://schemas.microsoft.com/office/drawing/2014/main" id="{D9A539F5-89E2-6E7E-6FCE-839FB71B928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683452" y="4095691"/>
            <a:ext cx="747090" cy="747090"/>
          </a:xfrm>
          <a:prstGeom prst="rect">
            <a:avLst/>
          </a:prstGeom>
        </p:spPr>
      </p:pic>
      <p:sp>
        <p:nvSpPr>
          <p:cNvPr id="7" name="TextBox 6">
            <a:extLst>
              <a:ext uri="{FF2B5EF4-FFF2-40B4-BE49-F238E27FC236}">
                <a16:creationId xmlns:a16="http://schemas.microsoft.com/office/drawing/2014/main" id="{C514FC7D-8F55-7327-1D4D-1DBAC543DA8B}"/>
              </a:ext>
            </a:extLst>
          </p:cNvPr>
          <p:cNvSpPr txBox="1"/>
          <p:nvPr/>
        </p:nvSpPr>
        <p:spPr>
          <a:xfrm>
            <a:off x="5497156" y="4109421"/>
            <a:ext cx="5765734" cy="861774"/>
          </a:xfrm>
          <a:prstGeom prst="rect">
            <a:avLst/>
          </a:prstGeom>
          <a:noFill/>
        </p:spPr>
        <p:txBody>
          <a:bodyPr wrap="square" rtlCol="0">
            <a:spAutoFit/>
          </a:bodyPr>
          <a:lstStyle/>
          <a:p>
            <a:r>
              <a:rPr lang="en-US" sz="2500" dirty="0"/>
              <a:t>Teaching Assistants:		</a:t>
            </a:r>
            <a:r>
              <a:rPr lang="en-US" sz="2500" b="1" dirty="0"/>
              <a:t>Anthony Pulvino</a:t>
            </a:r>
          </a:p>
          <a:p>
            <a:r>
              <a:rPr lang="en-US" sz="2500" b="1" dirty="0"/>
              <a:t>							David Nichols</a:t>
            </a:r>
          </a:p>
        </p:txBody>
      </p:sp>
    </p:spTree>
    <p:extLst>
      <p:ext uri="{BB962C8B-B14F-4D97-AF65-F5344CB8AC3E}">
        <p14:creationId xmlns:p14="http://schemas.microsoft.com/office/powerpoint/2010/main" val="10434743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AI-generated content may be incorrect.">
            <a:extLst>
              <a:ext uri="{FF2B5EF4-FFF2-40B4-BE49-F238E27FC236}">
                <a16:creationId xmlns:a16="http://schemas.microsoft.com/office/drawing/2014/main" id="{55BC406D-D530-7D03-ACD3-B666CF2B0322}"/>
              </a:ext>
            </a:extLst>
          </p:cNvPr>
          <p:cNvPicPr>
            <a:picLocks noChangeAspect="1"/>
          </p:cNvPicPr>
          <p:nvPr/>
        </p:nvPicPr>
        <p:blipFill>
          <a:blip r:embed="rId2"/>
          <a:srcRect l="2618" t="1967"/>
          <a:stretch>
            <a:fillRect/>
          </a:stretch>
        </p:blipFill>
        <p:spPr>
          <a:xfrm>
            <a:off x="535699" y="3429000"/>
            <a:ext cx="5338916" cy="3023214"/>
          </a:xfrm>
          <a:prstGeom prst="rect">
            <a:avLst/>
          </a:prstGeom>
        </p:spPr>
      </p:pic>
      <p:sp>
        <p:nvSpPr>
          <p:cNvPr id="4" name="Title 1">
            <a:extLst>
              <a:ext uri="{FF2B5EF4-FFF2-40B4-BE49-F238E27FC236}">
                <a16:creationId xmlns:a16="http://schemas.microsoft.com/office/drawing/2014/main" id="{A6862389-D36D-1BA1-3F01-87D274E14F4D}"/>
              </a:ext>
            </a:extLst>
          </p:cNvPr>
          <p:cNvSpPr>
            <a:spLocks noGrp="1"/>
          </p:cNvSpPr>
          <p:nvPr>
            <p:ph type="title"/>
          </p:nvPr>
        </p:nvSpPr>
        <p:spPr>
          <a:xfrm>
            <a:off x="359807" y="141454"/>
            <a:ext cx="11029616" cy="1189554"/>
          </a:xfrm>
        </p:spPr>
        <p:txBody>
          <a:bodyPr/>
          <a:lstStyle/>
          <a:p>
            <a:r>
              <a:rPr lang="en-US" dirty="0" err="1">
                <a:solidFill>
                  <a:schemeClr val="tx1"/>
                </a:solidFill>
                <a:ea typeface="Calibri Light"/>
                <a:cs typeface="Calibri Light"/>
              </a:rPr>
              <a:t>Rstudio</a:t>
            </a:r>
            <a:r>
              <a:rPr lang="en-US" dirty="0">
                <a:solidFill>
                  <a:schemeClr val="tx1"/>
                </a:solidFill>
                <a:ea typeface="Calibri Light"/>
                <a:cs typeface="Calibri Light"/>
              </a:rPr>
              <a:t> pane layout</a:t>
            </a:r>
            <a:endParaRPr lang="en-US" dirty="0">
              <a:solidFill>
                <a:schemeClr val="tx1"/>
              </a:solidFill>
            </a:endParaRPr>
          </a:p>
        </p:txBody>
      </p:sp>
      <p:sp>
        <p:nvSpPr>
          <p:cNvPr id="5" name="TextBox 4">
            <a:extLst>
              <a:ext uri="{FF2B5EF4-FFF2-40B4-BE49-F238E27FC236}">
                <a16:creationId xmlns:a16="http://schemas.microsoft.com/office/drawing/2014/main" id="{04E05301-305C-651E-321F-EB6DCC1685A5}"/>
              </a:ext>
            </a:extLst>
          </p:cNvPr>
          <p:cNvSpPr txBox="1"/>
          <p:nvPr/>
        </p:nvSpPr>
        <p:spPr>
          <a:xfrm>
            <a:off x="545948" y="1734131"/>
            <a:ext cx="5328668" cy="1200329"/>
          </a:xfrm>
          <a:prstGeom prst="rect">
            <a:avLst/>
          </a:prstGeom>
          <a:solidFill>
            <a:schemeClr val="accent5">
              <a:lumMod val="40000"/>
              <a:lumOff val="60000"/>
              <a:alpha val="36814"/>
            </a:schemeClr>
          </a:solidFill>
        </p:spPr>
        <p:txBody>
          <a:bodyPr wrap="square" rtlCol="0">
            <a:spAutoFit/>
          </a:bodyPr>
          <a:lstStyle/>
          <a:p>
            <a:r>
              <a:rPr lang="en-US" b="1" dirty="0">
                <a:solidFill>
                  <a:srgbClr val="C00000"/>
                </a:solidFill>
              </a:rPr>
              <a:t>No SOURCE pane?</a:t>
            </a:r>
          </a:p>
          <a:p>
            <a:r>
              <a:rPr lang="en-US" dirty="0"/>
              <a:t>If no files are open to write code in, the source tab is minimized.</a:t>
            </a:r>
          </a:p>
          <a:p>
            <a:r>
              <a:rPr lang="en-US" dirty="0"/>
              <a:t>To see the source pane, open any new file!</a:t>
            </a:r>
          </a:p>
        </p:txBody>
      </p:sp>
      <p:pic>
        <p:nvPicPr>
          <p:cNvPr id="7" name="Picture 6" descr="A screenshot of a computer&#10;&#10;AI-generated content may be incorrect.">
            <a:extLst>
              <a:ext uri="{FF2B5EF4-FFF2-40B4-BE49-F238E27FC236}">
                <a16:creationId xmlns:a16="http://schemas.microsoft.com/office/drawing/2014/main" id="{55D76F39-CB40-2C3E-192B-83880D0A5765}"/>
              </a:ext>
            </a:extLst>
          </p:cNvPr>
          <p:cNvPicPr>
            <a:picLocks noChangeAspect="1"/>
          </p:cNvPicPr>
          <p:nvPr/>
        </p:nvPicPr>
        <p:blipFill>
          <a:blip r:embed="rId3"/>
          <a:stretch>
            <a:fillRect/>
          </a:stretch>
        </p:blipFill>
        <p:spPr>
          <a:xfrm>
            <a:off x="6850421" y="1726483"/>
            <a:ext cx="2957288" cy="3214124"/>
          </a:xfrm>
          <a:prstGeom prst="rect">
            <a:avLst/>
          </a:prstGeom>
        </p:spPr>
      </p:pic>
      <p:sp>
        <p:nvSpPr>
          <p:cNvPr id="8" name="Rectangle 7">
            <a:extLst>
              <a:ext uri="{FF2B5EF4-FFF2-40B4-BE49-F238E27FC236}">
                <a16:creationId xmlns:a16="http://schemas.microsoft.com/office/drawing/2014/main" id="{C62B95DC-BA71-1253-68BE-E969858392E2}"/>
              </a:ext>
            </a:extLst>
          </p:cNvPr>
          <p:cNvSpPr/>
          <p:nvPr/>
        </p:nvSpPr>
        <p:spPr>
          <a:xfrm>
            <a:off x="6756469" y="1906278"/>
            <a:ext cx="765718" cy="428017"/>
          </a:xfrm>
          <a:prstGeom prst="rect">
            <a:avLst/>
          </a:prstGeom>
          <a:noFill/>
          <a:ln w="63500">
            <a:solidFill>
              <a:srgbClr val="FF0000"/>
            </a:solidFill>
            <a:prstDash val="solid"/>
            <a:extLst>
              <a:ext uri="{C807C97D-BFC1-408E-A445-0C87EB9F89A2}">
                <ask:lineSketchStyleProps xmlns:ask="http://schemas.microsoft.com/office/drawing/2018/sketchyshapes" sd="1219033472">
                  <a:custGeom>
                    <a:avLst/>
                    <a:gdLst>
                      <a:gd name="connsiteX0" fmla="*/ 0 w 3043134"/>
                      <a:gd name="connsiteY0" fmla="*/ 0 h 529562"/>
                      <a:gd name="connsiteX1" fmla="*/ 578195 w 3043134"/>
                      <a:gd name="connsiteY1" fmla="*/ 0 h 529562"/>
                      <a:gd name="connsiteX2" fmla="*/ 1095528 w 3043134"/>
                      <a:gd name="connsiteY2" fmla="*/ 0 h 529562"/>
                      <a:gd name="connsiteX3" fmla="*/ 1765018 w 3043134"/>
                      <a:gd name="connsiteY3" fmla="*/ 0 h 529562"/>
                      <a:gd name="connsiteX4" fmla="*/ 2343213 w 3043134"/>
                      <a:gd name="connsiteY4" fmla="*/ 0 h 529562"/>
                      <a:gd name="connsiteX5" fmla="*/ 3043134 w 3043134"/>
                      <a:gd name="connsiteY5" fmla="*/ 0 h 529562"/>
                      <a:gd name="connsiteX6" fmla="*/ 3043134 w 3043134"/>
                      <a:gd name="connsiteY6" fmla="*/ 529562 h 529562"/>
                      <a:gd name="connsiteX7" fmla="*/ 2434507 w 3043134"/>
                      <a:gd name="connsiteY7" fmla="*/ 529562 h 529562"/>
                      <a:gd name="connsiteX8" fmla="*/ 1765018 w 3043134"/>
                      <a:gd name="connsiteY8" fmla="*/ 529562 h 529562"/>
                      <a:gd name="connsiteX9" fmla="*/ 1247685 w 3043134"/>
                      <a:gd name="connsiteY9" fmla="*/ 529562 h 529562"/>
                      <a:gd name="connsiteX10" fmla="*/ 639058 w 3043134"/>
                      <a:gd name="connsiteY10" fmla="*/ 529562 h 529562"/>
                      <a:gd name="connsiteX11" fmla="*/ 0 w 3043134"/>
                      <a:gd name="connsiteY11" fmla="*/ 529562 h 529562"/>
                      <a:gd name="connsiteX12" fmla="*/ 0 w 3043134"/>
                      <a:gd name="connsiteY12" fmla="*/ 0 h 529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043134" h="529562" extrusionOk="0">
                        <a:moveTo>
                          <a:pt x="0" y="0"/>
                        </a:moveTo>
                        <a:cubicBezTo>
                          <a:pt x="170101" y="-9074"/>
                          <a:pt x="431434" y="-22021"/>
                          <a:pt x="578195" y="0"/>
                        </a:cubicBezTo>
                        <a:cubicBezTo>
                          <a:pt x="724956" y="22021"/>
                          <a:pt x="837043" y="24521"/>
                          <a:pt x="1095528" y="0"/>
                        </a:cubicBezTo>
                        <a:cubicBezTo>
                          <a:pt x="1354013" y="-24521"/>
                          <a:pt x="1483065" y="10106"/>
                          <a:pt x="1765018" y="0"/>
                        </a:cubicBezTo>
                        <a:cubicBezTo>
                          <a:pt x="2046971" y="-10106"/>
                          <a:pt x="2186295" y="22115"/>
                          <a:pt x="2343213" y="0"/>
                        </a:cubicBezTo>
                        <a:cubicBezTo>
                          <a:pt x="2500132" y="-22115"/>
                          <a:pt x="2741106" y="1123"/>
                          <a:pt x="3043134" y="0"/>
                        </a:cubicBezTo>
                        <a:cubicBezTo>
                          <a:pt x="3039070" y="262406"/>
                          <a:pt x="3042813" y="399655"/>
                          <a:pt x="3043134" y="529562"/>
                        </a:cubicBezTo>
                        <a:cubicBezTo>
                          <a:pt x="2842600" y="499501"/>
                          <a:pt x="2708766" y="544847"/>
                          <a:pt x="2434507" y="529562"/>
                        </a:cubicBezTo>
                        <a:cubicBezTo>
                          <a:pt x="2160248" y="514277"/>
                          <a:pt x="2056272" y="531735"/>
                          <a:pt x="1765018" y="529562"/>
                        </a:cubicBezTo>
                        <a:cubicBezTo>
                          <a:pt x="1473764" y="527389"/>
                          <a:pt x="1488702" y="532556"/>
                          <a:pt x="1247685" y="529562"/>
                        </a:cubicBezTo>
                        <a:cubicBezTo>
                          <a:pt x="1006668" y="526568"/>
                          <a:pt x="796081" y="525767"/>
                          <a:pt x="639058" y="529562"/>
                        </a:cubicBezTo>
                        <a:cubicBezTo>
                          <a:pt x="482035" y="533357"/>
                          <a:pt x="290671" y="517679"/>
                          <a:pt x="0" y="529562"/>
                        </a:cubicBezTo>
                        <a:cubicBezTo>
                          <a:pt x="11196" y="376086"/>
                          <a:pt x="-22106" y="196190"/>
                          <a:pt x="0" y="0"/>
                        </a:cubicBezTo>
                        <a:close/>
                      </a:path>
                    </a:pathLst>
                  </a:custGeom>
                  <ask:type>
                    <ask:lineSketchNone/>
                  </ask:type>
                </ask:lineSketchStyleProps>
              </a:ext>
            </a:extLst>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780268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D277D5-D731-14D7-F8B2-34D62DAE4F47}"/>
              </a:ext>
            </a:extLst>
          </p:cNvPr>
          <p:cNvSpPr>
            <a:spLocks noGrp="1"/>
          </p:cNvSpPr>
          <p:nvPr>
            <p:ph type="title"/>
          </p:nvPr>
        </p:nvSpPr>
        <p:spPr>
          <a:xfrm>
            <a:off x="418640" y="107320"/>
            <a:ext cx="11407600" cy="1189554"/>
          </a:xfrm>
          <a:noFill/>
        </p:spPr>
        <p:txBody>
          <a:bodyPr/>
          <a:lstStyle/>
          <a:p>
            <a:r>
              <a:rPr lang="en-US" dirty="0">
                <a:solidFill>
                  <a:srgbClr val="0070C0"/>
                </a:solidFill>
              </a:rPr>
              <a:t>TRY IT ..</a:t>
            </a:r>
          </a:p>
        </p:txBody>
      </p:sp>
      <p:sp>
        <p:nvSpPr>
          <p:cNvPr id="3" name="TextBox 2">
            <a:extLst>
              <a:ext uri="{FF2B5EF4-FFF2-40B4-BE49-F238E27FC236}">
                <a16:creationId xmlns:a16="http://schemas.microsoft.com/office/drawing/2014/main" id="{2EDABA30-3259-D53F-A026-20F6EBA8D011}"/>
              </a:ext>
            </a:extLst>
          </p:cNvPr>
          <p:cNvSpPr txBox="1"/>
          <p:nvPr/>
        </p:nvSpPr>
        <p:spPr>
          <a:xfrm>
            <a:off x="2728881" y="1570436"/>
            <a:ext cx="7842739" cy="1938992"/>
          </a:xfrm>
          <a:prstGeom prst="rect">
            <a:avLst/>
          </a:prstGeom>
          <a:noFill/>
        </p:spPr>
        <p:txBody>
          <a:bodyPr wrap="square" rtlCol="0">
            <a:spAutoFit/>
          </a:bodyPr>
          <a:lstStyle/>
          <a:p>
            <a:pPr marL="285750" indent="-285750">
              <a:buFont typeface="Arial" panose="020B0604020202020204" pitchFamily="34" charset="0"/>
              <a:buChar char="•"/>
            </a:pPr>
            <a:r>
              <a:rPr lang="en-US" sz="2400" b="1" dirty="0"/>
              <a:t>Type some math operations in the console and get answers.</a:t>
            </a:r>
          </a:p>
          <a:p>
            <a:pPr marL="285750" indent="-285750">
              <a:buFont typeface="Arial" panose="020B0604020202020204" pitchFamily="34" charset="0"/>
              <a:buChar char="•"/>
            </a:pPr>
            <a:endParaRPr lang="en-US" sz="2400" b="1" dirty="0"/>
          </a:p>
          <a:p>
            <a:pPr marL="285750" indent="-285750">
              <a:buFont typeface="Arial" panose="020B0604020202020204" pitchFamily="34" charset="0"/>
              <a:buChar char="•"/>
            </a:pPr>
            <a:r>
              <a:rPr lang="en-US" sz="2400" b="1" dirty="0"/>
              <a:t>Explore the file structure and click on the buttons in the File pane to see what they do!</a:t>
            </a:r>
          </a:p>
        </p:txBody>
      </p:sp>
      <p:sp>
        <p:nvSpPr>
          <p:cNvPr id="4" name="Title 1">
            <a:extLst>
              <a:ext uri="{FF2B5EF4-FFF2-40B4-BE49-F238E27FC236}">
                <a16:creationId xmlns:a16="http://schemas.microsoft.com/office/drawing/2014/main" id="{6E1A6DDB-EE0B-EAE8-1305-34196FA58ACF}"/>
              </a:ext>
            </a:extLst>
          </p:cNvPr>
          <p:cNvSpPr txBox="1">
            <a:spLocks/>
          </p:cNvSpPr>
          <p:nvPr/>
        </p:nvSpPr>
        <p:spPr>
          <a:xfrm>
            <a:off x="418640" y="3090138"/>
            <a:ext cx="11029616" cy="1189554"/>
          </a:xfrm>
          <a:prstGeom prst="rect">
            <a:avLst/>
          </a:prstGeom>
        </p:spPr>
        <p:txBody>
          <a:bodyPr vert="horz" lIns="91440" tIns="45720" rIns="91440" bIns="45720" rtlCol="0" anchor="b">
            <a:norm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0000"/>
                </a:solidFill>
              </a:rPr>
              <a:t>Warning – deleting files IN r is permanent</a:t>
            </a:r>
          </a:p>
        </p:txBody>
      </p:sp>
      <p:sp>
        <p:nvSpPr>
          <p:cNvPr id="5" name="TextBox 4">
            <a:extLst>
              <a:ext uri="{FF2B5EF4-FFF2-40B4-BE49-F238E27FC236}">
                <a16:creationId xmlns:a16="http://schemas.microsoft.com/office/drawing/2014/main" id="{61C9EAE3-7ADA-DF9C-B0D6-166168233A28}"/>
              </a:ext>
            </a:extLst>
          </p:cNvPr>
          <p:cNvSpPr txBox="1"/>
          <p:nvPr/>
        </p:nvSpPr>
        <p:spPr>
          <a:xfrm>
            <a:off x="845574" y="4381081"/>
            <a:ext cx="10500852" cy="1569660"/>
          </a:xfrm>
          <a:prstGeom prst="rect">
            <a:avLst/>
          </a:prstGeom>
          <a:solidFill>
            <a:srgbClr val="FF0000">
              <a:alpha val="10050"/>
            </a:srgbClr>
          </a:solidFill>
        </p:spPr>
        <p:txBody>
          <a:bodyPr wrap="square" rtlCol="0">
            <a:spAutoFit/>
          </a:bodyPr>
          <a:lstStyle/>
          <a:p>
            <a:pPr marL="342900" indent="-342900">
              <a:buFont typeface="Arial" panose="020B0604020202020204" pitchFamily="34" charset="0"/>
              <a:buChar char="•"/>
            </a:pPr>
            <a:r>
              <a:rPr lang="en-US" sz="2400" dirty="0"/>
              <a:t>The </a:t>
            </a:r>
            <a:r>
              <a:rPr lang="en-US" sz="2400" b="1" dirty="0"/>
              <a:t>Delete</a:t>
            </a:r>
            <a:r>
              <a:rPr lang="en-US" sz="2400" dirty="0"/>
              <a:t> function in the Files pane in RStudio uses the system "Delete" command rather than using the Trash Can/Recycle bin of the system.</a:t>
            </a:r>
          </a:p>
          <a:p>
            <a:pPr marL="342900" indent="-342900">
              <a:buFont typeface="Arial" panose="020B0604020202020204" pitchFamily="34" charset="0"/>
              <a:buChar char="•"/>
            </a:pPr>
            <a:r>
              <a:rPr lang="en-US" sz="2400" dirty="0"/>
              <a:t>We recommend only using the Delete function to remove files or directories that you are sure you want to delete permanently.</a:t>
            </a:r>
          </a:p>
        </p:txBody>
      </p:sp>
      <p:grpSp>
        <p:nvGrpSpPr>
          <p:cNvPr id="9" name="Group 8">
            <a:extLst>
              <a:ext uri="{FF2B5EF4-FFF2-40B4-BE49-F238E27FC236}">
                <a16:creationId xmlns:a16="http://schemas.microsoft.com/office/drawing/2014/main" id="{DB032278-5215-92F8-A3C8-8396DB7EE701}"/>
              </a:ext>
            </a:extLst>
          </p:cNvPr>
          <p:cNvGrpSpPr/>
          <p:nvPr/>
        </p:nvGrpSpPr>
        <p:grpSpPr>
          <a:xfrm>
            <a:off x="857711" y="1570436"/>
            <a:ext cx="1432100" cy="1656728"/>
            <a:chOff x="10201100" y="694780"/>
            <a:chExt cx="1823720" cy="2109775"/>
          </a:xfrm>
        </p:grpSpPr>
        <p:pic>
          <p:nvPicPr>
            <p:cNvPr id="19460" name="Picture 4" descr="improvement Vector Icons free download in SVG, PNG Format">
              <a:extLst>
                <a:ext uri="{FF2B5EF4-FFF2-40B4-BE49-F238E27FC236}">
                  <a16:creationId xmlns:a16="http://schemas.microsoft.com/office/drawing/2014/main" id="{987273F1-9467-8833-89A6-7EB43AC18D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01100" y="980835"/>
              <a:ext cx="1823720" cy="182372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8CC8784C-B71D-CCB3-4A96-C1253C236E3A}"/>
                </a:ext>
              </a:extLst>
            </p:cNvPr>
            <p:cNvSpPr txBox="1"/>
            <p:nvPr/>
          </p:nvSpPr>
          <p:spPr>
            <a:xfrm>
              <a:off x="10299207" y="694780"/>
              <a:ext cx="1673859" cy="431135"/>
            </a:xfrm>
            <a:prstGeom prst="rect">
              <a:avLst/>
            </a:prstGeom>
            <a:noFill/>
          </p:spPr>
          <p:txBody>
            <a:bodyPr wrap="square" rtlCol="0">
              <a:spAutoFit/>
            </a:bodyPr>
            <a:lstStyle/>
            <a:p>
              <a:r>
                <a:rPr lang="en-US" sz="1600" dirty="0">
                  <a:solidFill>
                    <a:srgbClr val="0070C0"/>
                  </a:solidFill>
                  <a:latin typeface="Monaco" pitchFamily="2" charset="77"/>
                </a:rPr>
                <a:t>exercise</a:t>
              </a:r>
            </a:p>
          </p:txBody>
        </p:sp>
      </p:grpSp>
    </p:spTree>
    <p:extLst>
      <p:ext uri="{BB962C8B-B14F-4D97-AF65-F5344CB8AC3E}">
        <p14:creationId xmlns:p14="http://schemas.microsoft.com/office/powerpoint/2010/main" val="40920265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606C7D-2119-AAFA-2E9B-17F6E91FCC1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63E10F-37D9-3780-E666-B59E86458169}"/>
              </a:ext>
            </a:extLst>
          </p:cNvPr>
          <p:cNvSpPr txBox="1">
            <a:spLocks/>
          </p:cNvSpPr>
          <p:nvPr/>
        </p:nvSpPr>
        <p:spPr>
          <a:xfrm>
            <a:off x="581192" y="705124"/>
            <a:ext cx="11029616" cy="1189554"/>
          </a:xfrm>
          <a:prstGeom prst="rect">
            <a:avLst/>
          </a:prstGeom>
        </p:spPr>
        <p:txBody>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chemeClr val="tx1"/>
                </a:solidFill>
              </a:rPr>
              <a:t>Suggested settings for </a:t>
            </a:r>
            <a:r>
              <a:rPr lang="en-US" dirty="0" err="1">
                <a:solidFill>
                  <a:schemeClr val="tx1"/>
                </a:solidFill>
              </a:rPr>
              <a:t>rstudio</a:t>
            </a:r>
            <a:endParaRPr lang="en-US" dirty="0">
              <a:solidFill>
                <a:schemeClr val="tx1"/>
              </a:solidFill>
            </a:endParaRPr>
          </a:p>
        </p:txBody>
      </p:sp>
      <p:sp>
        <p:nvSpPr>
          <p:cNvPr id="3" name="TextBox 2">
            <a:extLst>
              <a:ext uri="{FF2B5EF4-FFF2-40B4-BE49-F238E27FC236}">
                <a16:creationId xmlns:a16="http://schemas.microsoft.com/office/drawing/2014/main" id="{F71CBD02-5A33-753E-8B5C-161C3A415DD1}"/>
              </a:ext>
            </a:extLst>
          </p:cNvPr>
          <p:cNvSpPr txBox="1"/>
          <p:nvPr/>
        </p:nvSpPr>
        <p:spPr>
          <a:xfrm>
            <a:off x="707572" y="1433013"/>
            <a:ext cx="3712028" cy="923330"/>
          </a:xfrm>
          <a:prstGeom prst="rect">
            <a:avLst/>
          </a:prstGeom>
          <a:solidFill>
            <a:schemeClr val="accent5">
              <a:lumMod val="40000"/>
              <a:lumOff val="60000"/>
              <a:alpha val="36814"/>
            </a:schemeClr>
          </a:solidFill>
        </p:spPr>
        <p:txBody>
          <a:bodyPr wrap="square" rtlCol="0">
            <a:spAutoFit/>
          </a:bodyPr>
          <a:lstStyle/>
          <a:p>
            <a:r>
              <a:rPr lang="en-US" b="1" dirty="0">
                <a:solidFill>
                  <a:srgbClr val="C00000"/>
                </a:solidFill>
              </a:rPr>
              <a:t>Where:</a:t>
            </a:r>
          </a:p>
          <a:p>
            <a:r>
              <a:rPr lang="en-US" dirty="0"/>
              <a:t>Tools &gt; Global Options &gt;</a:t>
            </a:r>
          </a:p>
          <a:p>
            <a:r>
              <a:rPr lang="en-US" dirty="0"/>
              <a:t>General &gt; Basic (tab)</a:t>
            </a:r>
          </a:p>
        </p:txBody>
      </p:sp>
      <p:pic>
        <p:nvPicPr>
          <p:cNvPr id="4" name="Picture 3" descr="A screenshot of a computer&#10;&#10;Description automatically generated">
            <a:extLst>
              <a:ext uri="{FF2B5EF4-FFF2-40B4-BE49-F238E27FC236}">
                <a16:creationId xmlns:a16="http://schemas.microsoft.com/office/drawing/2014/main" id="{9B50CADF-D8FF-E7D4-38C6-955801BA5BBA}"/>
              </a:ext>
            </a:extLst>
          </p:cNvPr>
          <p:cNvPicPr>
            <a:picLocks noChangeAspect="1"/>
          </p:cNvPicPr>
          <p:nvPr/>
        </p:nvPicPr>
        <p:blipFill>
          <a:blip r:embed="rId2"/>
          <a:stretch>
            <a:fillRect/>
          </a:stretch>
        </p:blipFill>
        <p:spPr>
          <a:xfrm>
            <a:off x="5138855" y="1433013"/>
            <a:ext cx="5300546" cy="4863251"/>
          </a:xfrm>
          <a:prstGeom prst="rect">
            <a:avLst/>
          </a:prstGeom>
        </p:spPr>
      </p:pic>
      <p:sp>
        <p:nvSpPr>
          <p:cNvPr id="6" name="Rectangle 5">
            <a:extLst>
              <a:ext uri="{FF2B5EF4-FFF2-40B4-BE49-F238E27FC236}">
                <a16:creationId xmlns:a16="http://schemas.microsoft.com/office/drawing/2014/main" id="{796C7709-11ED-C101-8B15-8CB3D2D47020}"/>
              </a:ext>
            </a:extLst>
          </p:cNvPr>
          <p:cNvSpPr/>
          <p:nvPr/>
        </p:nvSpPr>
        <p:spPr>
          <a:xfrm>
            <a:off x="6772989" y="3862684"/>
            <a:ext cx="3043134" cy="529562"/>
          </a:xfrm>
          <a:prstGeom prst="rect">
            <a:avLst/>
          </a:prstGeom>
          <a:noFill/>
          <a:ln w="41275">
            <a:solidFill>
              <a:srgbClr val="00B050"/>
            </a:solidFill>
            <a:prstDash val="solid"/>
            <a:extLst>
              <a:ext uri="{C807C97D-BFC1-408E-A445-0C87EB9F89A2}">
                <ask:lineSketchStyleProps xmlns:ask="http://schemas.microsoft.com/office/drawing/2018/sketchyshapes" sd="1219033472">
                  <a:custGeom>
                    <a:avLst/>
                    <a:gdLst>
                      <a:gd name="connsiteX0" fmla="*/ 0 w 3043134"/>
                      <a:gd name="connsiteY0" fmla="*/ 0 h 529562"/>
                      <a:gd name="connsiteX1" fmla="*/ 578195 w 3043134"/>
                      <a:gd name="connsiteY1" fmla="*/ 0 h 529562"/>
                      <a:gd name="connsiteX2" fmla="*/ 1095528 w 3043134"/>
                      <a:gd name="connsiteY2" fmla="*/ 0 h 529562"/>
                      <a:gd name="connsiteX3" fmla="*/ 1765018 w 3043134"/>
                      <a:gd name="connsiteY3" fmla="*/ 0 h 529562"/>
                      <a:gd name="connsiteX4" fmla="*/ 2343213 w 3043134"/>
                      <a:gd name="connsiteY4" fmla="*/ 0 h 529562"/>
                      <a:gd name="connsiteX5" fmla="*/ 3043134 w 3043134"/>
                      <a:gd name="connsiteY5" fmla="*/ 0 h 529562"/>
                      <a:gd name="connsiteX6" fmla="*/ 3043134 w 3043134"/>
                      <a:gd name="connsiteY6" fmla="*/ 529562 h 529562"/>
                      <a:gd name="connsiteX7" fmla="*/ 2434507 w 3043134"/>
                      <a:gd name="connsiteY7" fmla="*/ 529562 h 529562"/>
                      <a:gd name="connsiteX8" fmla="*/ 1765018 w 3043134"/>
                      <a:gd name="connsiteY8" fmla="*/ 529562 h 529562"/>
                      <a:gd name="connsiteX9" fmla="*/ 1247685 w 3043134"/>
                      <a:gd name="connsiteY9" fmla="*/ 529562 h 529562"/>
                      <a:gd name="connsiteX10" fmla="*/ 639058 w 3043134"/>
                      <a:gd name="connsiteY10" fmla="*/ 529562 h 529562"/>
                      <a:gd name="connsiteX11" fmla="*/ 0 w 3043134"/>
                      <a:gd name="connsiteY11" fmla="*/ 529562 h 529562"/>
                      <a:gd name="connsiteX12" fmla="*/ 0 w 3043134"/>
                      <a:gd name="connsiteY12" fmla="*/ 0 h 529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043134" h="529562" extrusionOk="0">
                        <a:moveTo>
                          <a:pt x="0" y="0"/>
                        </a:moveTo>
                        <a:cubicBezTo>
                          <a:pt x="170101" y="-9074"/>
                          <a:pt x="431434" y="-22021"/>
                          <a:pt x="578195" y="0"/>
                        </a:cubicBezTo>
                        <a:cubicBezTo>
                          <a:pt x="724956" y="22021"/>
                          <a:pt x="837043" y="24521"/>
                          <a:pt x="1095528" y="0"/>
                        </a:cubicBezTo>
                        <a:cubicBezTo>
                          <a:pt x="1354013" y="-24521"/>
                          <a:pt x="1483065" y="10106"/>
                          <a:pt x="1765018" y="0"/>
                        </a:cubicBezTo>
                        <a:cubicBezTo>
                          <a:pt x="2046971" y="-10106"/>
                          <a:pt x="2186295" y="22115"/>
                          <a:pt x="2343213" y="0"/>
                        </a:cubicBezTo>
                        <a:cubicBezTo>
                          <a:pt x="2500132" y="-22115"/>
                          <a:pt x="2741106" y="1123"/>
                          <a:pt x="3043134" y="0"/>
                        </a:cubicBezTo>
                        <a:cubicBezTo>
                          <a:pt x="3039070" y="262406"/>
                          <a:pt x="3042813" y="399655"/>
                          <a:pt x="3043134" y="529562"/>
                        </a:cubicBezTo>
                        <a:cubicBezTo>
                          <a:pt x="2842600" y="499501"/>
                          <a:pt x="2708766" y="544847"/>
                          <a:pt x="2434507" y="529562"/>
                        </a:cubicBezTo>
                        <a:cubicBezTo>
                          <a:pt x="2160248" y="514277"/>
                          <a:pt x="2056272" y="531735"/>
                          <a:pt x="1765018" y="529562"/>
                        </a:cubicBezTo>
                        <a:cubicBezTo>
                          <a:pt x="1473764" y="527389"/>
                          <a:pt x="1488702" y="532556"/>
                          <a:pt x="1247685" y="529562"/>
                        </a:cubicBezTo>
                        <a:cubicBezTo>
                          <a:pt x="1006668" y="526568"/>
                          <a:pt x="796081" y="525767"/>
                          <a:pt x="639058" y="529562"/>
                        </a:cubicBezTo>
                        <a:cubicBezTo>
                          <a:pt x="482035" y="533357"/>
                          <a:pt x="290671" y="517679"/>
                          <a:pt x="0" y="529562"/>
                        </a:cubicBezTo>
                        <a:cubicBezTo>
                          <a:pt x="11196" y="376086"/>
                          <a:pt x="-22106" y="196190"/>
                          <a:pt x="0" y="0"/>
                        </a:cubicBezTo>
                        <a:close/>
                      </a:path>
                    </a:pathLst>
                  </a:custGeom>
                  <ask:type>
                    <ask:lineSketchNone/>
                  </ask:type>
                </ask:lineSketchStyleProps>
              </a:ext>
            </a:extLst>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7" name="Oval 6">
            <a:extLst>
              <a:ext uri="{FF2B5EF4-FFF2-40B4-BE49-F238E27FC236}">
                <a16:creationId xmlns:a16="http://schemas.microsoft.com/office/drawing/2014/main" id="{EB439491-FA8A-C4B5-99E1-9D2620FF1337}"/>
              </a:ext>
            </a:extLst>
          </p:cNvPr>
          <p:cNvSpPr/>
          <p:nvPr/>
        </p:nvSpPr>
        <p:spPr>
          <a:xfrm>
            <a:off x="6523453" y="3740314"/>
            <a:ext cx="280586" cy="283414"/>
          </a:xfrm>
          <a:prstGeom prst="ellipse">
            <a:avLst/>
          </a:prstGeom>
          <a:solidFill>
            <a:srgbClr val="00B050"/>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b="1" dirty="0"/>
              <a:t>1</a:t>
            </a:r>
          </a:p>
        </p:txBody>
      </p:sp>
      <p:sp>
        <p:nvSpPr>
          <p:cNvPr id="8" name="Rectangle 7">
            <a:extLst>
              <a:ext uri="{FF2B5EF4-FFF2-40B4-BE49-F238E27FC236}">
                <a16:creationId xmlns:a16="http://schemas.microsoft.com/office/drawing/2014/main" id="{EF83139C-BA97-FE4C-1CA2-B490041C22A0}"/>
              </a:ext>
            </a:extLst>
          </p:cNvPr>
          <p:cNvSpPr/>
          <p:nvPr/>
        </p:nvSpPr>
        <p:spPr>
          <a:xfrm>
            <a:off x="6772989" y="4453698"/>
            <a:ext cx="3255674" cy="742770"/>
          </a:xfrm>
          <a:prstGeom prst="rect">
            <a:avLst/>
          </a:prstGeom>
          <a:noFill/>
          <a:ln w="41275">
            <a:solidFill>
              <a:srgbClr val="00B050"/>
            </a:solidFill>
            <a:prstDash val="solid"/>
            <a:extLst>
              <a:ext uri="{C807C97D-BFC1-408E-A445-0C87EB9F89A2}">
                <ask:lineSketchStyleProps xmlns:ask="http://schemas.microsoft.com/office/drawing/2018/sketchyshapes" sd="1219033472">
                  <a:custGeom>
                    <a:avLst/>
                    <a:gdLst>
                      <a:gd name="connsiteX0" fmla="*/ 0 w 3043134"/>
                      <a:gd name="connsiteY0" fmla="*/ 0 h 529562"/>
                      <a:gd name="connsiteX1" fmla="*/ 578195 w 3043134"/>
                      <a:gd name="connsiteY1" fmla="*/ 0 h 529562"/>
                      <a:gd name="connsiteX2" fmla="*/ 1095528 w 3043134"/>
                      <a:gd name="connsiteY2" fmla="*/ 0 h 529562"/>
                      <a:gd name="connsiteX3" fmla="*/ 1765018 w 3043134"/>
                      <a:gd name="connsiteY3" fmla="*/ 0 h 529562"/>
                      <a:gd name="connsiteX4" fmla="*/ 2343213 w 3043134"/>
                      <a:gd name="connsiteY4" fmla="*/ 0 h 529562"/>
                      <a:gd name="connsiteX5" fmla="*/ 3043134 w 3043134"/>
                      <a:gd name="connsiteY5" fmla="*/ 0 h 529562"/>
                      <a:gd name="connsiteX6" fmla="*/ 3043134 w 3043134"/>
                      <a:gd name="connsiteY6" fmla="*/ 529562 h 529562"/>
                      <a:gd name="connsiteX7" fmla="*/ 2434507 w 3043134"/>
                      <a:gd name="connsiteY7" fmla="*/ 529562 h 529562"/>
                      <a:gd name="connsiteX8" fmla="*/ 1765018 w 3043134"/>
                      <a:gd name="connsiteY8" fmla="*/ 529562 h 529562"/>
                      <a:gd name="connsiteX9" fmla="*/ 1247685 w 3043134"/>
                      <a:gd name="connsiteY9" fmla="*/ 529562 h 529562"/>
                      <a:gd name="connsiteX10" fmla="*/ 639058 w 3043134"/>
                      <a:gd name="connsiteY10" fmla="*/ 529562 h 529562"/>
                      <a:gd name="connsiteX11" fmla="*/ 0 w 3043134"/>
                      <a:gd name="connsiteY11" fmla="*/ 529562 h 529562"/>
                      <a:gd name="connsiteX12" fmla="*/ 0 w 3043134"/>
                      <a:gd name="connsiteY12" fmla="*/ 0 h 529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043134" h="529562" extrusionOk="0">
                        <a:moveTo>
                          <a:pt x="0" y="0"/>
                        </a:moveTo>
                        <a:cubicBezTo>
                          <a:pt x="170101" y="-9074"/>
                          <a:pt x="431434" y="-22021"/>
                          <a:pt x="578195" y="0"/>
                        </a:cubicBezTo>
                        <a:cubicBezTo>
                          <a:pt x="724956" y="22021"/>
                          <a:pt x="837043" y="24521"/>
                          <a:pt x="1095528" y="0"/>
                        </a:cubicBezTo>
                        <a:cubicBezTo>
                          <a:pt x="1354013" y="-24521"/>
                          <a:pt x="1483065" y="10106"/>
                          <a:pt x="1765018" y="0"/>
                        </a:cubicBezTo>
                        <a:cubicBezTo>
                          <a:pt x="2046971" y="-10106"/>
                          <a:pt x="2186295" y="22115"/>
                          <a:pt x="2343213" y="0"/>
                        </a:cubicBezTo>
                        <a:cubicBezTo>
                          <a:pt x="2500132" y="-22115"/>
                          <a:pt x="2741106" y="1123"/>
                          <a:pt x="3043134" y="0"/>
                        </a:cubicBezTo>
                        <a:cubicBezTo>
                          <a:pt x="3039070" y="262406"/>
                          <a:pt x="3042813" y="399655"/>
                          <a:pt x="3043134" y="529562"/>
                        </a:cubicBezTo>
                        <a:cubicBezTo>
                          <a:pt x="2842600" y="499501"/>
                          <a:pt x="2708766" y="544847"/>
                          <a:pt x="2434507" y="529562"/>
                        </a:cubicBezTo>
                        <a:cubicBezTo>
                          <a:pt x="2160248" y="514277"/>
                          <a:pt x="2056272" y="531735"/>
                          <a:pt x="1765018" y="529562"/>
                        </a:cubicBezTo>
                        <a:cubicBezTo>
                          <a:pt x="1473764" y="527389"/>
                          <a:pt x="1488702" y="532556"/>
                          <a:pt x="1247685" y="529562"/>
                        </a:cubicBezTo>
                        <a:cubicBezTo>
                          <a:pt x="1006668" y="526568"/>
                          <a:pt x="796081" y="525767"/>
                          <a:pt x="639058" y="529562"/>
                        </a:cubicBezTo>
                        <a:cubicBezTo>
                          <a:pt x="482035" y="533357"/>
                          <a:pt x="290671" y="517679"/>
                          <a:pt x="0" y="529562"/>
                        </a:cubicBezTo>
                        <a:cubicBezTo>
                          <a:pt x="11196" y="376086"/>
                          <a:pt x="-22106" y="196190"/>
                          <a:pt x="0" y="0"/>
                        </a:cubicBezTo>
                        <a:close/>
                      </a:path>
                    </a:pathLst>
                  </a:custGeom>
                  <ask:type>
                    <ask:lineSketchNone/>
                  </ask:type>
                </ask:lineSketchStyleProps>
              </a:ext>
            </a:extLst>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pic>
        <p:nvPicPr>
          <p:cNvPr id="12" name="Picture 11" descr="A screenshot of a phone&#10;&#10;AI-generated content may be incorrect.">
            <a:extLst>
              <a:ext uri="{FF2B5EF4-FFF2-40B4-BE49-F238E27FC236}">
                <a16:creationId xmlns:a16="http://schemas.microsoft.com/office/drawing/2014/main" id="{8917B610-30FB-40A9-0EA8-B98DFBB06478}"/>
              </a:ext>
            </a:extLst>
          </p:cNvPr>
          <p:cNvPicPr>
            <a:picLocks noChangeAspect="1"/>
          </p:cNvPicPr>
          <p:nvPr/>
        </p:nvPicPr>
        <p:blipFill>
          <a:blip r:embed="rId3"/>
          <a:stretch>
            <a:fillRect/>
          </a:stretch>
        </p:blipFill>
        <p:spPr>
          <a:xfrm>
            <a:off x="1232876" y="4535306"/>
            <a:ext cx="3186724" cy="985760"/>
          </a:xfrm>
          <a:prstGeom prst="rect">
            <a:avLst/>
          </a:prstGeom>
        </p:spPr>
      </p:pic>
      <p:sp>
        <p:nvSpPr>
          <p:cNvPr id="10" name="Rectangle 9">
            <a:extLst>
              <a:ext uri="{FF2B5EF4-FFF2-40B4-BE49-F238E27FC236}">
                <a16:creationId xmlns:a16="http://schemas.microsoft.com/office/drawing/2014/main" id="{08996754-0209-59ED-C866-39EAAF306604}"/>
              </a:ext>
            </a:extLst>
          </p:cNvPr>
          <p:cNvSpPr/>
          <p:nvPr/>
        </p:nvSpPr>
        <p:spPr>
          <a:xfrm>
            <a:off x="3374172" y="4872943"/>
            <a:ext cx="765718" cy="428017"/>
          </a:xfrm>
          <a:prstGeom prst="rect">
            <a:avLst/>
          </a:prstGeom>
          <a:noFill/>
          <a:ln w="41275">
            <a:solidFill>
              <a:srgbClr val="00B050"/>
            </a:solidFill>
            <a:prstDash val="solid"/>
            <a:extLst>
              <a:ext uri="{C807C97D-BFC1-408E-A445-0C87EB9F89A2}">
                <ask:lineSketchStyleProps xmlns:ask="http://schemas.microsoft.com/office/drawing/2018/sketchyshapes" sd="1219033472">
                  <a:custGeom>
                    <a:avLst/>
                    <a:gdLst>
                      <a:gd name="connsiteX0" fmla="*/ 0 w 3043134"/>
                      <a:gd name="connsiteY0" fmla="*/ 0 h 529562"/>
                      <a:gd name="connsiteX1" fmla="*/ 578195 w 3043134"/>
                      <a:gd name="connsiteY1" fmla="*/ 0 h 529562"/>
                      <a:gd name="connsiteX2" fmla="*/ 1095528 w 3043134"/>
                      <a:gd name="connsiteY2" fmla="*/ 0 h 529562"/>
                      <a:gd name="connsiteX3" fmla="*/ 1765018 w 3043134"/>
                      <a:gd name="connsiteY3" fmla="*/ 0 h 529562"/>
                      <a:gd name="connsiteX4" fmla="*/ 2343213 w 3043134"/>
                      <a:gd name="connsiteY4" fmla="*/ 0 h 529562"/>
                      <a:gd name="connsiteX5" fmla="*/ 3043134 w 3043134"/>
                      <a:gd name="connsiteY5" fmla="*/ 0 h 529562"/>
                      <a:gd name="connsiteX6" fmla="*/ 3043134 w 3043134"/>
                      <a:gd name="connsiteY6" fmla="*/ 529562 h 529562"/>
                      <a:gd name="connsiteX7" fmla="*/ 2434507 w 3043134"/>
                      <a:gd name="connsiteY7" fmla="*/ 529562 h 529562"/>
                      <a:gd name="connsiteX8" fmla="*/ 1765018 w 3043134"/>
                      <a:gd name="connsiteY8" fmla="*/ 529562 h 529562"/>
                      <a:gd name="connsiteX9" fmla="*/ 1247685 w 3043134"/>
                      <a:gd name="connsiteY9" fmla="*/ 529562 h 529562"/>
                      <a:gd name="connsiteX10" fmla="*/ 639058 w 3043134"/>
                      <a:gd name="connsiteY10" fmla="*/ 529562 h 529562"/>
                      <a:gd name="connsiteX11" fmla="*/ 0 w 3043134"/>
                      <a:gd name="connsiteY11" fmla="*/ 529562 h 529562"/>
                      <a:gd name="connsiteX12" fmla="*/ 0 w 3043134"/>
                      <a:gd name="connsiteY12" fmla="*/ 0 h 529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043134" h="529562" extrusionOk="0">
                        <a:moveTo>
                          <a:pt x="0" y="0"/>
                        </a:moveTo>
                        <a:cubicBezTo>
                          <a:pt x="170101" y="-9074"/>
                          <a:pt x="431434" y="-22021"/>
                          <a:pt x="578195" y="0"/>
                        </a:cubicBezTo>
                        <a:cubicBezTo>
                          <a:pt x="724956" y="22021"/>
                          <a:pt x="837043" y="24521"/>
                          <a:pt x="1095528" y="0"/>
                        </a:cubicBezTo>
                        <a:cubicBezTo>
                          <a:pt x="1354013" y="-24521"/>
                          <a:pt x="1483065" y="10106"/>
                          <a:pt x="1765018" y="0"/>
                        </a:cubicBezTo>
                        <a:cubicBezTo>
                          <a:pt x="2046971" y="-10106"/>
                          <a:pt x="2186295" y="22115"/>
                          <a:pt x="2343213" y="0"/>
                        </a:cubicBezTo>
                        <a:cubicBezTo>
                          <a:pt x="2500132" y="-22115"/>
                          <a:pt x="2741106" y="1123"/>
                          <a:pt x="3043134" y="0"/>
                        </a:cubicBezTo>
                        <a:cubicBezTo>
                          <a:pt x="3039070" y="262406"/>
                          <a:pt x="3042813" y="399655"/>
                          <a:pt x="3043134" y="529562"/>
                        </a:cubicBezTo>
                        <a:cubicBezTo>
                          <a:pt x="2842600" y="499501"/>
                          <a:pt x="2708766" y="544847"/>
                          <a:pt x="2434507" y="529562"/>
                        </a:cubicBezTo>
                        <a:cubicBezTo>
                          <a:pt x="2160248" y="514277"/>
                          <a:pt x="2056272" y="531735"/>
                          <a:pt x="1765018" y="529562"/>
                        </a:cubicBezTo>
                        <a:cubicBezTo>
                          <a:pt x="1473764" y="527389"/>
                          <a:pt x="1488702" y="532556"/>
                          <a:pt x="1247685" y="529562"/>
                        </a:cubicBezTo>
                        <a:cubicBezTo>
                          <a:pt x="1006668" y="526568"/>
                          <a:pt x="796081" y="525767"/>
                          <a:pt x="639058" y="529562"/>
                        </a:cubicBezTo>
                        <a:cubicBezTo>
                          <a:pt x="482035" y="533357"/>
                          <a:pt x="290671" y="517679"/>
                          <a:pt x="0" y="529562"/>
                        </a:cubicBezTo>
                        <a:cubicBezTo>
                          <a:pt x="11196" y="376086"/>
                          <a:pt x="-22106" y="196190"/>
                          <a:pt x="0" y="0"/>
                        </a:cubicBezTo>
                        <a:close/>
                      </a:path>
                    </a:pathLst>
                  </a:custGeom>
                  <ask:type>
                    <ask:lineSketchNone/>
                  </ask:type>
                </ask:lineSketchStyleProps>
              </a:ext>
            </a:extLst>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13" name="TextBox 12">
            <a:extLst>
              <a:ext uri="{FF2B5EF4-FFF2-40B4-BE49-F238E27FC236}">
                <a16:creationId xmlns:a16="http://schemas.microsoft.com/office/drawing/2014/main" id="{ACFC716E-6843-BD0A-1BC6-5CED90B68B88}"/>
              </a:ext>
            </a:extLst>
          </p:cNvPr>
          <p:cNvSpPr txBox="1"/>
          <p:nvPr/>
        </p:nvSpPr>
        <p:spPr>
          <a:xfrm>
            <a:off x="630704" y="5521066"/>
            <a:ext cx="4408385" cy="646331"/>
          </a:xfrm>
          <a:prstGeom prst="rect">
            <a:avLst/>
          </a:prstGeom>
          <a:solidFill>
            <a:schemeClr val="accent5">
              <a:lumMod val="40000"/>
              <a:lumOff val="60000"/>
              <a:alpha val="36814"/>
            </a:schemeClr>
          </a:solidFill>
        </p:spPr>
        <p:txBody>
          <a:bodyPr wrap="square" rtlCol="0">
            <a:spAutoFit/>
          </a:bodyPr>
          <a:lstStyle/>
          <a:p>
            <a:r>
              <a:rPr lang="en-US" b="1" dirty="0">
                <a:solidFill>
                  <a:srgbClr val="C00000"/>
                </a:solidFill>
              </a:rPr>
              <a:t>Remember!</a:t>
            </a:r>
          </a:p>
          <a:p>
            <a:r>
              <a:rPr lang="en-US" dirty="0"/>
              <a:t>Click on “Apply” to apply the new settings</a:t>
            </a:r>
          </a:p>
        </p:txBody>
      </p:sp>
      <p:sp>
        <p:nvSpPr>
          <p:cNvPr id="14" name="TextBox 13">
            <a:extLst>
              <a:ext uri="{FF2B5EF4-FFF2-40B4-BE49-F238E27FC236}">
                <a16:creationId xmlns:a16="http://schemas.microsoft.com/office/drawing/2014/main" id="{CF3D9A81-C5D6-B986-BC39-1A32C2650AD0}"/>
              </a:ext>
            </a:extLst>
          </p:cNvPr>
          <p:cNvSpPr txBox="1"/>
          <p:nvPr/>
        </p:nvSpPr>
        <p:spPr>
          <a:xfrm>
            <a:off x="707572" y="2546400"/>
            <a:ext cx="3712028" cy="1477328"/>
          </a:xfrm>
          <a:prstGeom prst="rect">
            <a:avLst/>
          </a:prstGeom>
          <a:solidFill>
            <a:schemeClr val="accent5">
              <a:lumMod val="40000"/>
              <a:lumOff val="60000"/>
              <a:alpha val="36814"/>
            </a:schemeClr>
          </a:solidFill>
        </p:spPr>
        <p:txBody>
          <a:bodyPr wrap="square" rtlCol="0">
            <a:spAutoFit/>
          </a:bodyPr>
          <a:lstStyle/>
          <a:p>
            <a:r>
              <a:rPr lang="en-US" b="1" dirty="0">
                <a:solidFill>
                  <a:srgbClr val="C00000"/>
                </a:solidFill>
              </a:rPr>
              <a:t>Why:</a:t>
            </a:r>
          </a:p>
          <a:p>
            <a:r>
              <a:rPr lang="en-US" dirty="0"/>
              <a:t>We don’t want to create anything that cannot be reproduced from the R script alone</a:t>
            </a:r>
          </a:p>
          <a:p>
            <a:r>
              <a:rPr lang="en-US" dirty="0"/>
              <a:t>i.e. no saving history or workspace</a:t>
            </a:r>
          </a:p>
        </p:txBody>
      </p:sp>
      <p:sp>
        <p:nvSpPr>
          <p:cNvPr id="5" name="Oval 4">
            <a:extLst>
              <a:ext uri="{FF2B5EF4-FFF2-40B4-BE49-F238E27FC236}">
                <a16:creationId xmlns:a16="http://schemas.microsoft.com/office/drawing/2014/main" id="{09CC0A83-CEBE-46DB-3481-2500F0F612A6}"/>
              </a:ext>
            </a:extLst>
          </p:cNvPr>
          <p:cNvSpPr/>
          <p:nvPr/>
        </p:nvSpPr>
        <p:spPr>
          <a:xfrm>
            <a:off x="2878572" y="4422946"/>
            <a:ext cx="423746" cy="428017"/>
          </a:xfrm>
          <a:prstGeom prst="ellipse">
            <a:avLst/>
          </a:prstGeom>
          <a:solidFill>
            <a:srgbClr val="00B050"/>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2400" b="1" dirty="0"/>
              <a:t>5</a:t>
            </a:r>
          </a:p>
        </p:txBody>
      </p:sp>
      <p:sp>
        <p:nvSpPr>
          <p:cNvPr id="15" name="Oval 14">
            <a:extLst>
              <a:ext uri="{FF2B5EF4-FFF2-40B4-BE49-F238E27FC236}">
                <a16:creationId xmlns:a16="http://schemas.microsoft.com/office/drawing/2014/main" id="{63A12765-409B-3F4E-F953-2649AA43FAE6}"/>
              </a:ext>
            </a:extLst>
          </p:cNvPr>
          <p:cNvSpPr/>
          <p:nvPr/>
        </p:nvSpPr>
        <p:spPr>
          <a:xfrm>
            <a:off x="9635303" y="4063605"/>
            <a:ext cx="280586" cy="283414"/>
          </a:xfrm>
          <a:prstGeom prst="ellipse">
            <a:avLst/>
          </a:prstGeom>
          <a:solidFill>
            <a:srgbClr val="00B050"/>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b="1" dirty="0"/>
              <a:t>2</a:t>
            </a:r>
          </a:p>
        </p:txBody>
      </p:sp>
      <p:sp>
        <p:nvSpPr>
          <p:cNvPr id="17" name="Oval 16">
            <a:extLst>
              <a:ext uri="{FF2B5EF4-FFF2-40B4-BE49-F238E27FC236}">
                <a16:creationId xmlns:a16="http://schemas.microsoft.com/office/drawing/2014/main" id="{BC09F64E-9A3D-B75E-4484-098112CD3805}"/>
              </a:ext>
            </a:extLst>
          </p:cNvPr>
          <p:cNvSpPr/>
          <p:nvPr/>
        </p:nvSpPr>
        <p:spPr>
          <a:xfrm>
            <a:off x="6523453" y="4578657"/>
            <a:ext cx="280586" cy="283414"/>
          </a:xfrm>
          <a:prstGeom prst="ellipse">
            <a:avLst/>
          </a:prstGeom>
          <a:solidFill>
            <a:srgbClr val="00B050"/>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b="1" dirty="0"/>
              <a:t>3</a:t>
            </a:r>
          </a:p>
        </p:txBody>
      </p:sp>
      <p:sp>
        <p:nvSpPr>
          <p:cNvPr id="18" name="Oval 17">
            <a:extLst>
              <a:ext uri="{FF2B5EF4-FFF2-40B4-BE49-F238E27FC236}">
                <a16:creationId xmlns:a16="http://schemas.microsoft.com/office/drawing/2014/main" id="{7C8796D8-2555-798A-2E9A-27C2A4F14D08}"/>
              </a:ext>
            </a:extLst>
          </p:cNvPr>
          <p:cNvSpPr/>
          <p:nvPr/>
        </p:nvSpPr>
        <p:spPr>
          <a:xfrm>
            <a:off x="6523453" y="4930932"/>
            <a:ext cx="280586" cy="283414"/>
          </a:xfrm>
          <a:prstGeom prst="ellipse">
            <a:avLst/>
          </a:prstGeom>
          <a:solidFill>
            <a:srgbClr val="00B050"/>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b="1" dirty="0"/>
              <a:t>4</a:t>
            </a:r>
          </a:p>
        </p:txBody>
      </p:sp>
      <p:sp>
        <p:nvSpPr>
          <p:cNvPr id="21" name="Rectangle 20">
            <a:extLst>
              <a:ext uri="{FF2B5EF4-FFF2-40B4-BE49-F238E27FC236}">
                <a16:creationId xmlns:a16="http://schemas.microsoft.com/office/drawing/2014/main" id="{DA0AE932-62C2-D431-32BD-875DDC6D9842}"/>
              </a:ext>
            </a:extLst>
          </p:cNvPr>
          <p:cNvSpPr/>
          <p:nvPr/>
        </p:nvSpPr>
        <p:spPr>
          <a:xfrm>
            <a:off x="6772989" y="2420649"/>
            <a:ext cx="3666412" cy="529562"/>
          </a:xfrm>
          <a:prstGeom prst="rect">
            <a:avLst/>
          </a:prstGeom>
          <a:noFill/>
          <a:ln w="41275">
            <a:solidFill>
              <a:srgbClr val="00B0F0"/>
            </a:solidFill>
            <a:prstDash val="solid"/>
            <a:extLst>
              <a:ext uri="{C807C97D-BFC1-408E-A445-0C87EB9F89A2}">
                <ask:lineSketchStyleProps xmlns:ask="http://schemas.microsoft.com/office/drawing/2018/sketchyshapes" sd="1219033472">
                  <a:custGeom>
                    <a:avLst/>
                    <a:gdLst>
                      <a:gd name="connsiteX0" fmla="*/ 0 w 3043134"/>
                      <a:gd name="connsiteY0" fmla="*/ 0 h 529562"/>
                      <a:gd name="connsiteX1" fmla="*/ 578195 w 3043134"/>
                      <a:gd name="connsiteY1" fmla="*/ 0 h 529562"/>
                      <a:gd name="connsiteX2" fmla="*/ 1095528 w 3043134"/>
                      <a:gd name="connsiteY2" fmla="*/ 0 h 529562"/>
                      <a:gd name="connsiteX3" fmla="*/ 1765018 w 3043134"/>
                      <a:gd name="connsiteY3" fmla="*/ 0 h 529562"/>
                      <a:gd name="connsiteX4" fmla="*/ 2343213 w 3043134"/>
                      <a:gd name="connsiteY4" fmla="*/ 0 h 529562"/>
                      <a:gd name="connsiteX5" fmla="*/ 3043134 w 3043134"/>
                      <a:gd name="connsiteY5" fmla="*/ 0 h 529562"/>
                      <a:gd name="connsiteX6" fmla="*/ 3043134 w 3043134"/>
                      <a:gd name="connsiteY6" fmla="*/ 529562 h 529562"/>
                      <a:gd name="connsiteX7" fmla="*/ 2434507 w 3043134"/>
                      <a:gd name="connsiteY7" fmla="*/ 529562 h 529562"/>
                      <a:gd name="connsiteX8" fmla="*/ 1765018 w 3043134"/>
                      <a:gd name="connsiteY8" fmla="*/ 529562 h 529562"/>
                      <a:gd name="connsiteX9" fmla="*/ 1247685 w 3043134"/>
                      <a:gd name="connsiteY9" fmla="*/ 529562 h 529562"/>
                      <a:gd name="connsiteX10" fmla="*/ 639058 w 3043134"/>
                      <a:gd name="connsiteY10" fmla="*/ 529562 h 529562"/>
                      <a:gd name="connsiteX11" fmla="*/ 0 w 3043134"/>
                      <a:gd name="connsiteY11" fmla="*/ 529562 h 529562"/>
                      <a:gd name="connsiteX12" fmla="*/ 0 w 3043134"/>
                      <a:gd name="connsiteY12" fmla="*/ 0 h 529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043134" h="529562" extrusionOk="0">
                        <a:moveTo>
                          <a:pt x="0" y="0"/>
                        </a:moveTo>
                        <a:cubicBezTo>
                          <a:pt x="170101" y="-9074"/>
                          <a:pt x="431434" y="-22021"/>
                          <a:pt x="578195" y="0"/>
                        </a:cubicBezTo>
                        <a:cubicBezTo>
                          <a:pt x="724956" y="22021"/>
                          <a:pt x="837043" y="24521"/>
                          <a:pt x="1095528" y="0"/>
                        </a:cubicBezTo>
                        <a:cubicBezTo>
                          <a:pt x="1354013" y="-24521"/>
                          <a:pt x="1483065" y="10106"/>
                          <a:pt x="1765018" y="0"/>
                        </a:cubicBezTo>
                        <a:cubicBezTo>
                          <a:pt x="2046971" y="-10106"/>
                          <a:pt x="2186295" y="22115"/>
                          <a:pt x="2343213" y="0"/>
                        </a:cubicBezTo>
                        <a:cubicBezTo>
                          <a:pt x="2500132" y="-22115"/>
                          <a:pt x="2741106" y="1123"/>
                          <a:pt x="3043134" y="0"/>
                        </a:cubicBezTo>
                        <a:cubicBezTo>
                          <a:pt x="3039070" y="262406"/>
                          <a:pt x="3042813" y="399655"/>
                          <a:pt x="3043134" y="529562"/>
                        </a:cubicBezTo>
                        <a:cubicBezTo>
                          <a:pt x="2842600" y="499501"/>
                          <a:pt x="2708766" y="544847"/>
                          <a:pt x="2434507" y="529562"/>
                        </a:cubicBezTo>
                        <a:cubicBezTo>
                          <a:pt x="2160248" y="514277"/>
                          <a:pt x="2056272" y="531735"/>
                          <a:pt x="1765018" y="529562"/>
                        </a:cubicBezTo>
                        <a:cubicBezTo>
                          <a:pt x="1473764" y="527389"/>
                          <a:pt x="1488702" y="532556"/>
                          <a:pt x="1247685" y="529562"/>
                        </a:cubicBezTo>
                        <a:cubicBezTo>
                          <a:pt x="1006668" y="526568"/>
                          <a:pt x="796081" y="525767"/>
                          <a:pt x="639058" y="529562"/>
                        </a:cubicBezTo>
                        <a:cubicBezTo>
                          <a:pt x="482035" y="533357"/>
                          <a:pt x="290671" y="517679"/>
                          <a:pt x="0" y="529562"/>
                        </a:cubicBezTo>
                        <a:cubicBezTo>
                          <a:pt x="11196" y="376086"/>
                          <a:pt x="-22106" y="196190"/>
                          <a:pt x="0" y="0"/>
                        </a:cubicBezTo>
                        <a:close/>
                      </a:path>
                    </a:pathLst>
                  </a:custGeom>
                  <ask:type>
                    <ask:lineSketchNone/>
                  </ask:type>
                </ask:lineSketchStyleProps>
              </a:ext>
            </a:extLst>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22" name="Oval 21">
            <a:extLst>
              <a:ext uri="{FF2B5EF4-FFF2-40B4-BE49-F238E27FC236}">
                <a16:creationId xmlns:a16="http://schemas.microsoft.com/office/drawing/2014/main" id="{0529A507-046F-27AC-9D9A-6D55B1D6F722}"/>
              </a:ext>
            </a:extLst>
          </p:cNvPr>
          <p:cNvSpPr/>
          <p:nvPr/>
        </p:nvSpPr>
        <p:spPr>
          <a:xfrm>
            <a:off x="10327294" y="2118383"/>
            <a:ext cx="423746" cy="428017"/>
          </a:xfrm>
          <a:prstGeom prst="ellipse">
            <a:avLst/>
          </a:prstGeom>
          <a:solidFill>
            <a:srgbClr val="00B0F0"/>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2400" b="1" dirty="0"/>
              <a:t>6</a:t>
            </a:r>
          </a:p>
        </p:txBody>
      </p:sp>
      <p:sp>
        <p:nvSpPr>
          <p:cNvPr id="23" name="TextBox 22">
            <a:extLst>
              <a:ext uri="{FF2B5EF4-FFF2-40B4-BE49-F238E27FC236}">
                <a16:creationId xmlns:a16="http://schemas.microsoft.com/office/drawing/2014/main" id="{972E06D2-F653-8A85-1C13-E3D773F4BBCD}"/>
              </a:ext>
            </a:extLst>
          </p:cNvPr>
          <p:cNvSpPr txBox="1"/>
          <p:nvPr/>
        </p:nvSpPr>
        <p:spPr>
          <a:xfrm>
            <a:off x="10435169" y="2638733"/>
            <a:ext cx="1756831" cy="1077218"/>
          </a:xfrm>
          <a:prstGeom prst="rect">
            <a:avLst/>
          </a:prstGeom>
          <a:noFill/>
        </p:spPr>
        <p:txBody>
          <a:bodyPr wrap="square" rtlCol="0">
            <a:spAutoFit/>
          </a:bodyPr>
          <a:lstStyle/>
          <a:p>
            <a:r>
              <a:rPr lang="en-US" sz="1600" i="1" u="sng" dirty="0">
                <a:solidFill>
                  <a:srgbClr val="0070C0"/>
                </a:solidFill>
              </a:rPr>
              <a:t>Optional</a:t>
            </a:r>
            <a:r>
              <a:rPr lang="en-US" sz="1600" dirty="0">
                <a:solidFill>
                  <a:srgbClr val="0070C0"/>
                </a:solidFill>
              </a:rPr>
              <a:t> </a:t>
            </a:r>
          </a:p>
          <a:p>
            <a:r>
              <a:rPr lang="en-US" sz="1600" dirty="0">
                <a:solidFill>
                  <a:srgbClr val="0070C0"/>
                </a:solidFill>
              </a:rPr>
              <a:t>change to a convenient location for you!</a:t>
            </a:r>
          </a:p>
        </p:txBody>
      </p:sp>
    </p:spTree>
    <p:extLst>
      <p:ext uri="{BB962C8B-B14F-4D97-AF65-F5344CB8AC3E}">
        <p14:creationId xmlns:p14="http://schemas.microsoft.com/office/powerpoint/2010/main" val="14931212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EE85F3-59DB-BF69-9343-AC87E2D86B51}"/>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30EB97F3-D974-2A50-94E7-E43D1D43A255}"/>
              </a:ext>
            </a:extLst>
          </p:cNvPr>
          <p:cNvSpPr txBox="1"/>
          <p:nvPr/>
        </p:nvSpPr>
        <p:spPr>
          <a:xfrm>
            <a:off x="753979" y="2518611"/>
            <a:ext cx="10716126" cy="1200329"/>
          </a:xfrm>
          <a:prstGeom prst="rect">
            <a:avLst/>
          </a:prstGeom>
          <a:noFill/>
        </p:spPr>
        <p:txBody>
          <a:bodyPr wrap="square" rtlCol="0">
            <a:spAutoFit/>
          </a:bodyPr>
          <a:lstStyle/>
          <a:p>
            <a:r>
              <a:rPr lang="en-US" sz="7200" b="1" dirty="0">
                <a:solidFill>
                  <a:srgbClr val="0098BE"/>
                </a:solidFill>
              </a:rPr>
              <a:t>Writing code in R files</a:t>
            </a:r>
          </a:p>
        </p:txBody>
      </p:sp>
    </p:spTree>
    <p:extLst>
      <p:ext uri="{BB962C8B-B14F-4D97-AF65-F5344CB8AC3E}">
        <p14:creationId xmlns:p14="http://schemas.microsoft.com/office/powerpoint/2010/main" val="7596612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056"/>
        <p:cNvGrpSpPr/>
        <p:nvPr/>
      </p:nvGrpSpPr>
      <p:grpSpPr>
        <a:xfrm>
          <a:off x="0" y="0"/>
          <a:ext cx="0" cy="0"/>
          <a:chOff x="0" y="0"/>
          <a:chExt cx="0" cy="0"/>
        </a:xfrm>
      </p:grpSpPr>
      <p:sp>
        <p:nvSpPr>
          <p:cNvPr id="1057" name="Google Shape;1057;p58"/>
          <p:cNvSpPr txBox="1">
            <a:spLocks noGrp="1"/>
          </p:cNvSpPr>
          <p:nvPr>
            <p:ph type="title"/>
          </p:nvPr>
        </p:nvSpPr>
        <p:spPr>
          <a:xfrm>
            <a:off x="940857" y="753350"/>
            <a:ext cx="8809430" cy="831200"/>
          </a:xfrm>
          <a:prstGeom prst="rect">
            <a:avLst/>
          </a:prstGeom>
        </p:spPr>
        <p:txBody>
          <a:bodyPr spcFirstLastPara="1" vert="horz" wrap="square" lIns="121900" tIns="121900" rIns="121900" bIns="121900" rtlCol="0" anchor="t" anchorCtr="0">
            <a:noAutofit/>
          </a:bodyPr>
          <a:lstStyle/>
          <a:p>
            <a:r>
              <a:rPr lang="en-US" dirty="0">
                <a:solidFill>
                  <a:schemeClr val="tx1"/>
                </a:solidFill>
              </a:rPr>
              <a:t>Commonly used code-files in </a:t>
            </a:r>
            <a:r>
              <a:rPr lang="en-US" dirty="0" err="1">
                <a:solidFill>
                  <a:schemeClr val="tx1"/>
                </a:solidFill>
              </a:rPr>
              <a:t>rstudio</a:t>
            </a:r>
            <a:endParaRPr dirty="0">
              <a:solidFill>
                <a:schemeClr val="tx1"/>
              </a:solidFill>
            </a:endParaRPr>
          </a:p>
        </p:txBody>
      </p:sp>
      <p:sp>
        <p:nvSpPr>
          <p:cNvPr id="1058" name="Google Shape;1058;p58"/>
          <p:cNvSpPr txBox="1">
            <a:spLocks noGrp="1"/>
          </p:cNvSpPr>
          <p:nvPr>
            <p:ph type="body" idx="1"/>
          </p:nvPr>
        </p:nvSpPr>
        <p:spPr>
          <a:xfrm>
            <a:off x="1035532" y="1373911"/>
            <a:ext cx="8714755" cy="2372179"/>
          </a:xfrm>
          <a:prstGeom prst="rect">
            <a:avLst/>
          </a:prstGeom>
        </p:spPr>
        <p:txBody>
          <a:bodyPr spcFirstLastPara="1" vert="horz" wrap="square" lIns="121900" tIns="121900" rIns="121900" bIns="121900" rtlCol="0" anchor="t" anchorCtr="0">
            <a:noAutofit/>
          </a:bodyPr>
          <a:lstStyle/>
          <a:p>
            <a:pPr marL="0" indent="0">
              <a:buNone/>
            </a:pPr>
            <a:endParaRPr lang="en-US" sz="2800" dirty="0">
              <a:solidFill>
                <a:schemeClr val="tx1"/>
              </a:solidFill>
            </a:endParaRPr>
          </a:p>
          <a:p>
            <a:pPr marL="0" indent="0">
              <a:buNone/>
            </a:pPr>
            <a:r>
              <a:rPr lang="en-US" sz="2800" dirty="0">
                <a:solidFill>
                  <a:schemeClr val="tx1"/>
                </a:solidFill>
              </a:rPr>
              <a:t>Popular file formats used by researchers and R coders:</a:t>
            </a:r>
          </a:p>
          <a:p>
            <a:pPr marL="457200" indent="-457200"/>
            <a:r>
              <a:rPr lang="en-US" sz="2800" dirty="0">
                <a:solidFill>
                  <a:schemeClr val="tx1"/>
                </a:solidFill>
              </a:rPr>
              <a:t>R script (.R)</a:t>
            </a:r>
          </a:p>
          <a:p>
            <a:pPr marL="457200" indent="-457200"/>
            <a:r>
              <a:rPr lang="en-US" sz="2800" dirty="0">
                <a:solidFill>
                  <a:schemeClr val="tx1"/>
                </a:solidFill>
              </a:rPr>
              <a:t>R Markdown (.</a:t>
            </a:r>
            <a:r>
              <a:rPr lang="en-US" sz="2800" dirty="0" err="1">
                <a:solidFill>
                  <a:schemeClr val="tx1"/>
                </a:solidFill>
              </a:rPr>
              <a:t>Rmd</a:t>
            </a:r>
            <a:r>
              <a:rPr lang="en-US" sz="2800" dirty="0">
                <a:solidFill>
                  <a:schemeClr val="tx1"/>
                </a:solidFill>
              </a:rPr>
              <a:t>)</a:t>
            </a:r>
          </a:p>
          <a:p>
            <a:pPr marL="457200" indent="-457200"/>
            <a:r>
              <a:rPr lang="en-US" sz="2800" dirty="0">
                <a:solidFill>
                  <a:schemeClr val="tx1"/>
                </a:solidFill>
              </a:rPr>
              <a:t>Quarto Markdown (.</a:t>
            </a:r>
            <a:r>
              <a:rPr lang="en-US" sz="2800" dirty="0" err="1">
                <a:solidFill>
                  <a:schemeClr val="tx1"/>
                </a:solidFill>
              </a:rPr>
              <a:t>qmd</a:t>
            </a:r>
            <a:r>
              <a:rPr lang="en-US" sz="2800" dirty="0">
                <a:solidFill>
                  <a:schemeClr val="tx1"/>
                </a:solidFill>
              </a:rPr>
              <a:t>)</a:t>
            </a:r>
          </a:p>
          <a:p>
            <a:pPr marL="457200" indent="-457200"/>
            <a:r>
              <a:rPr lang="en-US" sz="2800" dirty="0">
                <a:solidFill>
                  <a:schemeClr val="tx1"/>
                </a:solidFill>
              </a:rPr>
              <a:t>Markdown (.md)</a:t>
            </a:r>
            <a:endParaRPr sz="2800" dirty="0">
              <a:solidFill>
                <a:schemeClr val="tx1"/>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305F40-BC3F-7872-C8DB-C4DC588C9A53}"/>
            </a:ext>
          </a:extLst>
        </p:cNvPr>
        <p:cNvGrpSpPr/>
        <p:nvPr/>
      </p:nvGrpSpPr>
      <p:grpSpPr>
        <a:xfrm>
          <a:off x="0" y="0"/>
          <a:ext cx="0" cy="0"/>
          <a:chOff x="0" y="0"/>
          <a:chExt cx="0" cy="0"/>
        </a:xfrm>
      </p:grpSpPr>
      <p:sp>
        <p:nvSpPr>
          <p:cNvPr id="5" name="Google Shape;1057;p58">
            <a:extLst>
              <a:ext uri="{FF2B5EF4-FFF2-40B4-BE49-F238E27FC236}">
                <a16:creationId xmlns:a16="http://schemas.microsoft.com/office/drawing/2014/main" id="{69A7D329-4A9E-A3C8-5B6A-90C0AAFAC59F}"/>
              </a:ext>
            </a:extLst>
          </p:cNvPr>
          <p:cNvSpPr txBox="1">
            <a:spLocks/>
          </p:cNvSpPr>
          <p:nvPr/>
        </p:nvSpPr>
        <p:spPr>
          <a:xfrm>
            <a:off x="940857" y="546872"/>
            <a:ext cx="8809430" cy="831200"/>
          </a:xfrm>
          <a:prstGeom prst="rect">
            <a:avLst/>
          </a:prstGeom>
        </p:spPr>
        <p:txBody>
          <a:bodyPr spcFirstLastPara="1" vert="horz" wrap="square" lIns="121900" tIns="121900" rIns="121900" bIns="121900" rtlCol="0"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chemeClr val="tx1"/>
                </a:solidFill>
              </a:rPr>
              <a:t>R script file</a:t>
            </a:r>
          </a:p>
        </p:txBody>
      </p:sp>
      <p:pic>
        <p:nvPicPr>
          <p:cNvPr id="13314" name="Picture 2" descr="An example R script from RStudio.">
            <a:extLst>
              <a:ext uri="{FF2B5EF4-FFF2-40B4-BE49-F238E27FC236}">
                <a16:creationId xmlns:a16="http://schemas.microsoft.com/office/drawing/2014/main" id="{81CA933D-17AC-C075-BF5C-018B4024A3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5571" y="1678523"/>
            <a:ext cx="4940429" cy="3813664"/>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1852E563-33DE-6652-CDDA-C1BB5799C459}"/>
              </a:ext>
            </a:extLst>
          </p:cNvPr>
          <p:cNvSpPr txBox="1"/>
          <p:nvPr/>
        </p:nvSpPr>
        <p:spPr>
          <a:xfrm>
            <a:off x="7148050" y="1378072"/>
            <a:ext cx="4542504" cy="1508105"/>
          </a:xfrm>
          <a:prstGeom prst="rect">
            <a:avLst/>
          </a:prstGeom>
          <a:solidFill>
            <a:schemeClr val="accent5">
              <a:lumMod val="40000"/>
              <a:lumOff val="60000"/>
              <a:alpha val="36814"/>
            </a:schemeClr>
          </a:solidFill>
        </p:spPr>
        <p:txBody>
          <a:bodyPr wrap="square" rtlCol="0">
            <a:spAutoFit/>
          </a:bodyPr>
          <a:lstStyle/>
          <a:p>
            <a:r>
              <a:rPr lang="en-US" b="1" dirty="0">
                <a:solidFill>
                  <a:srgbClr val="C00000"/>
                </a:solidFill>
              </a:rPr>
              <a:t>What:</a:t>
            </a:r>
          </a:p>
          <a:p>
            <a:r>
              <a:rPr lang="en-US" dirty="0"/>
              <a:t>A script is a list of instructions.</a:t>
            </a:r>
          </a:p>
          <a:p>
            <a:r>
              <a:rPr lang="en-US" dirty="0"/>
              <a:t>It is a text file. No special software is required to view one.</a:t>
            </a:r>
          </a:p>
          <a:p>
            <a:r>
              <a:rPr lang="en-US" dirty="0"/>
              <a:t>Notice the file extension – example_script</a:t>
            </a:r>
            <a:r>
              <a:rPr lang="en-US" sz="2000" b="1" dirty="0">
                <a:solidFill>
                  <a:schemeClr val="accent3"/>
                </a:solidFill>
              </a:rPr>
              <a:t>.R</a:t>
            </a:r>
          </a:p>
        </p:txBody>
      </p:sp>
      <p:sp>
        <p:nvSpPr>
          <p:cNvPr id="9" name="TextBox 8">
            <a:extLst>
              <a:ext uri="{FF2B5EF4-FFF2-40B4-BE49-F238E27FC236}">
                <a16:creationId xmlns:a16="http://schemas.microsoft.com/office/drawing/2014/main" id="{DE510EF9-8813-DA9D-2382-52F1DD4CC1C6}"/>
              </a:ext>
            </a:extLst>
          </p:cNvPr>
          <p:cNvSpPr txBox="1"/>
          <p:nvPr/>
        </p:nvSpPr>
        <p:spPr>
          <a:xfrm>
            <a:off x="7148050" y="3028065"/>
            <a:ext cx="4680156" cy="1477328"/>
          </a:xfrm>
          <a:prstGeom prst="rect">
            <a:avLst/>
          </a:prstGeom>
          <a:solidFill>
            <a:schemeClr val="accent4">
              <a:lumMod val="20000"/>
              <a:lumOff val="80000"/>
              <a:alpha val="36814"/>
            </a:schemeClr>
          </a:solidFill>
        </p:spPr>
        <p:txBody>
          <a:bodyPr wrap="square" rtlCol="0">
            <a:spAutoFit/>
          </a:bodyPr>
          <a:lstStyle/>
          <a:p>
            <a:r>
              <a:rPr lang="en-US" b="1" dirty="0">
                <a:solidFill>
                  <a:srgbClr val="00B050"/>
                </a:solidFill>
              </a:rPr>
              <a:t># this is a code comment</a:t>
            </a:r>
          </a:p>
          <a:p>
            <a:r>
              <a:rPr lang="en-US" dirty="0"/>
              <a:t>Some parts of the script read like normal English. These lines start with a </a:t>
            </a:r>
            <a:r>
              <a:rPr lang="en-US" dirty="0">
                <a:solidFill>
                  <a:srgbClr val="00B050"/>
                </a:solidFill>
              </a:rPr>
              <a:t>#</a:t>
            </a:r>
            <a:r>
              <a:rPr lang="en-US" dirty="0"/>
              <a:t> - they are called “comments”. These are notes of what we are doing, for others and our future selves!</a:t>
            </a:r>
          </a:p>
        </p:txBody>
      </p:sp>
      <p:sp>
        <p:nvSpPr>
          <p:cNvPr id="10" name="TextBox 9">
            <a:extLst>
              <a:ext uri="{FF2B5EF4-FFF2-40B4-BE49-F238E27FC236}">
                <a16:creationId xmlns:a16="http://schemas.microsoft.com/office/drawing/2014/main" id="{4F592B0B-F114-A380-1DBD-868B574C03EE}"/>
              </a:ext>
            </a:extLst>
          </p:cNvPr>
          <p:cNvSpPr txBox="1"/>
          <p:nvPr/>
        </p:nvSpPr>
        <p:spPr>
          <a:xfrm>
            <a:off x="7148050" y="4645472"/>
            <a:ext cx="4680156" cy="1200329"/>
          </a:xfrm>
          <a:prstGeom prst="rect">
            <a:avLst/>
          </a:prstGeom>
          <a:solidFill>
            <a:schemeClr val="accent4">
              <a:lumMod val="20000"/>
              <a:lumOff val="80000"/>
              <a:alpha val="36814"/>
            </a:schemeClr>
          </a:solidFill>
        </p:spPr>
        <p:txBody>
          <a:bodyPr wrap="square" rtlCol="0">
            <a:spAutoFit/>
          </a:bodyPr>
          <a:lstStyle/>
          <a:p>
            <a:r>
              <a:rPr lang="en-US" b="1" dirty="0"/>
              <a:t>Code lines</a:t>
            </a:r>
          </a:p>
          <a:p>
            <a:r>
              <a:rPr lang="en-US" dirty="0"/>
              <a:t>Lines that don’t start with # are R code. When the R script is executed by the console, only R code lines will be evaluated and run.</a:t>
            </a:r>
          </a:p>
        </p:txBody>
      </p:sp>
    </p:spTree>
    <p:extLst>
      <p:ext uri="{BB962C8B-B14F-4D97-AF65-F5344CB8AC3E}">
        <p14:creationId xmlns:p14="http://schemas.microsoft.com/office/powerpoint/2010/main" val="14888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39053B-6E21-361D-47E4-13799A0AF51E}"/>
            </a:ext>
          </a:extLst>
        </p:cNvPr>
        <p:cNvGrpSpPr/>
        <p:nvPr/>
      </p:nvGrpSpPr>
      <p:grpSpPr>
        <a:xfrm>
          <a:off x="0" y="0"/>
          <a:ext cx="0" cy="0"/>
          <a:chOff x="0" y="0"/>
          <a:chExt cx="0" cy="0"/>
        </a:xfrm>
      </p:grpSpPr>
      <p:sp>
        <p:nvSpPr>
          <p:cNvPr id="5" name="Google Shape;1057;p58">
            <a:extLst>
              <a:ext uri="{FF2B5EF4-FFF2-40B4-BE49-F238E27FC236}">
                <a16:creationId xmlns:a16="http://schemas.microsoft.com/office/drawing/2014/main" id="{57864793-3EC4-A6CF-9EFC-2AD0303D490B}"/>
              </a:ext>
            </a:extLst>
          </p:cNvPr>
          <p:cNvSpPr txBox="1">
            <a:spLocks/>
          </p:cNvSpPr>
          <p:nvPr/>
        </p:nvSpPr>
        <p:spPr>
          <a:xfrm>
            <a:off x="940857" y="546872"/>
            <a:ext cx="8809430" cy="831200"/>
          </a:xfrm>
          <a:prstGeom prst="rect">
            <a:avLst/>
          </a:prstGeom>
        </p:spPr>
        <p:txBody>
          <a:bodyPr spcFirstLastPara="1" vert="horz" wrap="square" lIns="121900" tIns="121900" rIns="121900" bIns="121900" rtlCol="0"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chemeClr val="tx1"/>
                </a:solidFill>
              </a:rPr>
              <a:t>R / Quarto MARKDOWN file</a:t>
            </a:r>
          </a:p>
        </p:txBody>
      </p:sp>
      <p:sp>
        <p:nvSpPr>
          <p:cNvPr id="8" name="TextBox 7">
            <a:extLst>
              <a:ext uri="{FF2B5EF4-FFF2-40B4-BE49-F238E27FC236}">
                <a16:creationId xmlns:a16="http://schemas.microsoft.com/office/drawing/2014/main" id="{C8532C4F-436B-BC37-0664-2C056B66C2F9}"/>
              </a:ext>
            </a:extLst>
          </p:cNvPr>
          <p:cNvSpPr txBox="1"/>
          <p:nvPr/>
        </p:nvSpPr>
        <p:spPr>
          <a:xfrm>
            <a:off x="7227982" y="777907"/>
            <a:ext cx="4680155" cy="1754326"/>
          </a:xfrm>
          <a:prstGeom prst="rect">
            <a:avLst/>
          </a:prstGeom>
          <a:solidFill>
            <a:schemeClr val="accent5">
              <a:lumMod val="40000"/>
              <a:lumOff val="60000"/>
              <a:alpha val="36814"/>
            </a:schemeClr>
          </a:solidFill>
        </p:spPr>
        <p:txBody>
          <a:bodyPr wrap="square" rtlCol="0">
            <a:spAutoFit/>
          </a:bodyPr>
          <a:lstStyle/>
          <a:p>
            <a:r>
              <a:rPr lang="en-US" b="1" dirty="0">
                <a:solidFill>
                  <a:srgbClr val="C00000"/>
                </a:solidFill>
              </a:rPr>
              <a:t>What:</a:t>
            </a:r>
          </a:p>
          <a:p>
            <a:r>
              <a:rPr lang="en-US" dirty="0"/>
              <a:t>R Markdown is a file format for making dynamic or interactive documents with R.</a:t>
            </a:r>
          </a:p>
          <a:p>
            <a:r>
              <a:rPr lang="en-US" b="1" dirty="0">
                <a:solidFill>
                  <a:schemeClr val="accent3"/>
                </a:solidFill>
              </a:rPr>
              <a:t>.</a:t>
            </a:r>
            <a:r>
              <a:rPr lang="en-US" b="1" dirty="0" err="1">
                <a:solidFill>
                  <a:schemeClr val="accent3"/>
                </a:solidFill>
              </a:rPr>
              <a:t>Rmd</a:t>
            </a:r>
            <a:r>
              <a:rPr lang="en-US" b="1" dirty="0">
                <a:solidFill>
                  <a:schemeClr val="accent3"/>
                </a:solidFill>
              </a:rPr>
              <a:t>  - R Markdown file extension</a:t>
            </a:r>
          </a:p>
          <a:p>
            <a:r>
              <a:rPr lang="en-US" b="1" dirty="0">
                <a:solidFill>
                  <a:schemeClr val="accent3"/>
                </a:solidFill>
              </a:rPr>
              <a:t>.</a:t>
            </a:r>
            <a:r>
              <a:rPr lang="en-US" b="1" dirty="0" err="1">
                <a:solidFill>
                  <a:schemeClr val="accent3"/>
                </a:solidFill>
              </a:rPr>
              <a:t>qmd</a:t>
            </a:r>
            <a:r>
              <a:rPr lang="en-US" b="1" dirty="0">
                <a:solidFill>
                  <a:schemeClr val="accent3"/>
                </a:solidFill>
              </a:rPr>
              <a:t> – Quarto Markdown file extension</a:t>
            </a:r>
          </a:p>
          <a:p>
            <a:r>
              <a:rPr lang="en-US" dirty="0"/>
              <a:t>It contains both plain text and code chunks.</a:t>
            </a:r>
          </a:p>
        </p:txBody>
      </p:sp>
      <p:sp>
        <p:nvSpPr>
          <p:cNvPr id="10" name="TextBox 9">
            <a:extLst>
              <a:ext uri="{FF2B5EF4-FFF2-40B4-BE49-F238E27FC236}">
                <a16:creationId xmlns:a16="http://schemas.microsoft.com/office/drawing/2014/main" id="{EE44F8EB-3DBE-71A2-2212-0FB86B491BB8}"/>
              </a:ext>
            </a:extLst>
          </p:cNvPr>
          <p:cNvSpPr txBox="1"/>
          <p:nvPr/>
        </p:nvSpPr>
        <p:spPr>
          <a:xfrm>
            <a:off x="7227981" y="3637461"/>
            <a:ext cx="4680156" cy="1200329"/>
          </a:xfrm>
          <a:prstGeom prst="rect">
            <a:avLst/>
          </a:prstGeom>
          <a:solidFill>
            <a:schemeClr val="accent4">
              <a:lumMod val="20000"/>
              <a:lumOff val="80000"/>
              <a:alpha val="36814"/>
            </a:schemeClr>
          </a:solidFill>
        </p:spPr>
        <p:txBody>
          <a:bodyPr wrap="square" rtlCol="0">
            <a:spAutoFit/>
          </a:bodyPr>
          <a:lstStyle/>
          <a:p>
            <a:r>
              <a:rPr lang="en-US" b="1" dirty="0">
                <a:solidFill>
                  <a:srgbClr val="0070C0"/>
                </a:solidFill>
              </a:rPr>
              <a:t>Plain markup text</a:t>
            </a:r>
          </a:p>
          <a:p>
            <a:r>
              <a:rPr lang="en-US" dirty="0"/>
              <a:t>Write in English (or any language). Use special symbols to indicate formatting, (note how # creates a heading in the example)</a:t>
            </a:r>
          </a:p>
        </p:txBody>
      </p:sp>
      <p:pic>
        <p:nvPicPr>
          <p:cNvPr id="3" name="Picture 2" descr="A screenshot of a computer code&#10;&#10;AI-generated content may be incorrect.">
            <a:extLst>
              <a:ext uri="{FF2B5EF4-FFF2-40B4-BE49-F238E27FC236}">
                <a16:creationId xmlns:a16="http://schemas.microsoft.com/office/drawing/2014/main" id="{D4C1BDD2-C1C0-2EFF-F8F7-4E5921104161}"/>
              </a:ext>
            </a:extLst>
          </p:cNvPr>
          <p:cNvPicPr>
            <a:picLocks noChangeAspect="1"/>
          </p:cNvPicPr>
          <p:nvPr/>
        </p:nvPicPr>
        <p:blipFill>
          <a:blip r:embed="rId2"/>
          <a:srcRect b="4766"/>
          <a:stretch>
            <a:fillRect/>
          </a:stretch>
        </p:blipFill>
        <p:spPr>
          <a:xfrm>
            <a:off x="236599" y="1514112"/>
            <a:ext cx="6707908" cy="1987308"/>
          </a:xfrm>
          <a:prstGeom prst="rect">
            <a:avLst/>
          </a:prstGeom>
          <a:ln>
            <a:solidFill>
              <a:schemeClr val="tx1"/>
            </a:solidFill>
          </a:ln>
        </p:spPr>
      </p:pic>
      <p:pic>
        <p:nvPicPr>
          <p:cNvPr id="6" name="Picture 5" descr="A white background with black text&#10;&#10;AI-generated content may be incorrect.">
            <a:extLst>
              <a:ext uri="{FF2B5EF4-FFF2-40B4-BE49-F238E27FC236}">
                <a16:creationId xmlns:a16="http://schemas.microsoft.com/office/drawing/2014/main" id="{1E936A23-36F4-33AF-7D7C-FBD8EFE4D9B1}"/>
              </a:ext>
            </a:extLst>
          </p:cNvPr>
          <p:cNvPicPr>
            <a:picLocks noChangeAspect="1"/>
          </p:cNvPicPr>
          <p:nvPr/>
        </p:nvPicPr>
        <p:blipFill>
          <a:blip r:embed="rId3"/>
          <a:srcRect r="4439"/>
          <a:stretch>
            <a:fillRect/>
          </a:stretch>
        </p:blipFill>
        <p:spPr>
          <a:xfrm>
            <a:off x="236599" y="4143095"/>
            <a:ext cx="6766869" cy="2401585"/>
          </a:xfrm>
          <a:prstGeom prst="rect">
            <a:avLst/>
          </a:prstGeom>
          <a:ln>
            <a:solidFill>
              <a:schemeClr val="tx1"/>
            </a:solidFill>
          </a:ln>
        </p:spPr>
      </p:pic>
      <p:sp>
        <p:nvSpPr>
          <p:cNvPr id="7" name="TextBox 6">
            <a:extLst>
              <a:ext uri="{FF2B5EF4-FFF2-40B4-BE49-F238E27FC236}">
                <a16:creationId xmlns:a16="http://schemas.microsoft.com/office/drawing/2014/main" id="{18CBB9B7-C710-A374-0335-477FE8AC9720}"/>
              </a:ext>
            </a:extLst>
          </p:cNvPr>
          <p:cNvSpPr txBox="1"/>
          <p:nvPr/>
        </p:nvSpPr>
        <p:spPr>
          <a:xfrm>
            <a:off x="1752726" y="1193406"/>
            <a:ext cx="4138788" cy="369332"/>
          </a:xfrm>
          <a:prstGeom prst="rect">
            <a:avLst/>
          </a:prstGeom>
          <a:noFill/>
        </p:spPr>
        <p:txBody>
          <a:bodyPr wrap="square" rtlCol="0">
            <a:spAutoFit/>
          </a:bodyPr>
          <a:lstStyle/>
          <a:p>
            <a:r>
              <a:rPr lang="en-US" b="1" dirty="0">
                <a:solidFill>
                  <a:srgbClr val="0070C0"/>
                </a:solidFill>
              </a:rPr>
              <a:t>R Markdown file in plain text format</a:t>
            </a:r>
          </a:p>
        </p:txBody>
      </p:sp>
      <p:sp>
        <p:nvSpPr>
          <p:cNvPr id="11" name="TextBox 10">
            <a:extLst>
              <a:ext uri="{FF2B5EF4-FFF2-40B4-BE49-F238E27FC236}">
                <a16:creationId xmlns:a16="http://schemas.microsoft.com/office/drawing/2014/main" id="{FE14893C-80EF-25E7-6AC3-F9053F209CF5}"/>
              </a:ext>
            </a:extLst>
          </p:cNvPr>
          <p:cNvSpPr txBox="1"/>
          <p:nvPr/>
        </p:nvSpPr>
        <p:spPr>
          <a:xfrm>
            <a:off x="1752725" y="3773763"/>
            <a:ext cx="3895721" cy="369332"/>
          </a:xfrm>
          <a:prstGeom prst="rect">
            <a:avLst/>
          </a:prstGeom>
          <a:noFill/>
        </p:spPr>
        <p:txBody>
          <a:bodyPr wrap="square" rtlCol="0">
            <a:spAutoFit/>
          </a:bodyPr>
          <a:lstStyle/>
          <a:p>
            <a:r>
              <a:rPr lang="en-US" b="1" dirty="0">
                <a:solidFill>
                  <a:srgbClr val="0070C0"/>
                </a:solidFill>
              </a:rPr>
              <a:t>R Markdown file after rendering</a:t>
            </a:r>
          </a:p>
        </p:txBody>
      </p:sp>
      <p:sp>
        <p:nvSpPr>
          <p:cNvPr id="13" name="TextBox 12">
            <a:extLst>
              <a:ext uri="{FF2B5EF4-FFF2-40B4-BE49-F238E27FC236}">
                <a16:creationId xmlns:a16="http://schemas.microsoft.com/office/drawing/2014/main" id="{37083294-EEF6-81F1-C65E-DD21E5A7CAA6}"/>
              </a:ext>
            </a:extLst>
          </p:cNvPr>
          <p:cNvSpPr txBox="1"/>
          <p:nvPr/>
        </p:nvSpPr>
        <p:spPr>
          <a:xfrm>
            <a:off x="7207493" y="2612581"/>
            <a:ext cx="4680156" cy="923330"/>
          </a:xfrm>
          <a:prstGeom prst="rect">
            <a:avLst/>
          </a:prstGeom>
          <a:solidFill>
            <a:schemeClr val="accent4">
              <a:lumMod val="20000"/>
              <a:lumOff val="80000"/>
              <a:alpha val="36814"/>
            </a:schemeClr>
          </a:solidFill>
        </p:spPr>
        <p:txBody>
          <a:bodyPr wrap="square" rtlCol="0">
            <a:spAutoFit/>
          </a:bodyPr>
          <a:lstStyle/>
          <a:p>
            <a:r>
              <a:rPr lang="en-US" b="1" dirty="0">
                <a:solidFill>
                  <a:srgbClr val="0070C0"/>
                </a:solidFill>
              </a:rPr>
              <a:t>Markdown</a:t>
            </a:r>
          </a:p>
          <a:p>
            <a:r>
              <a:rPr lang="en-US" dirty="0"/>
              <a:t>A markup language for creating formatted text using a plain-text editor.</a:t>
            </a:r>
          </a:p>
        </p:txBody>
      </p:sp>
      <p:sp>
        <p:nvSpPr>
          <p:cNvPr id="14" name="TextBox 13">
            <a:extLst>
              <a:ext uri="{FF2B5EF4-FFF2-40B4-BE49-F238E27FC236}">
                <a16:creationId xmlns:a16="http://schemas.microsoft.com/office/drawing/2014/main" id="{10E60BBC-9034-3B91-982F-2D66571E84D8}"/>
              </a:ext>
            </a:extLst>
          </p:cNvPr>
          <p:cNvSpPr txBox="1"/>
          <p:nvPr/>
        </p:nvSpPr>
        <p:spPr>
          <a:xfrm>
            <a:off x="7207492" y="5040891"/>
            <a:ext cx="4700645" cy="1754326"/>
          </a:xfrm>
          <a:prstGeom prst="rect">
            <a:avLst/>
          </a:prstGeom>
          <a:solidFill>
            <a:schemeClr val="accent4">
              <a:lumMod val="20000"/>
              <a:lumOff val="80000"/>
              <a:alpha val="36814"/>
            </a:schemeClr>
          </a:solidFill>
        </p:spPr>
        <p:txBody>
          <a:bodyPr wrap="square" rtlCol="0">
            <a:spAutoFit/>
          </a:bodyPr>
          <a:lstStyle/>
          <a:p>
            <a:r>
              <a:rPr lang="en-US" b="1" dirty="0">
                <a:solidFill>
                  <a:srgbClr val="0070C0"/>
                </a:solidFill>
              </a:rPr>
              <a:t>Code chunk</a:t>
            </a:r>
            <a:endParaRPr lang="en-US" sz="1400" b="1" dirty="0">
              <a:solidFill>
                <a:srgbClr val="0070C0"/>
              </a:solidFill>
            </a:endParaRPr>
          </a:p>
          <a:p>
            <a:r>
              <a:rPr lang="en-US" sz="1200" dirty="0">
                <a:solidFill>
                  <a:schemeClr val="accent2"/>
                </a:solidFill>
                <a:latin typeface="Comic Sans MS" panose="030F0902030302020204" pitchFamily="66" charset="0"/>
              </a:rPr>
              <a:t>```{r}</a:t>
            </a:r>
          </a:p>
          <a:p>
            <a:r>
              <a:rPr lang="en-US" sz="1200" dirty="0">
                <a:latin typeface="Comic Sans MS" panose="030F0902030302020204" pitchFamily="66" charset="0"/>
              </a:rPr>
              <a:t>2 + 2  </a:t>
            </a:r>
            <a:r>
              <a:rPr lang="en-US" sz="1200" dirty="0">
                <a:solidFill>
                  <a:srgbClr val="00B050"/>
                </a:solidFill>
                <a:latin typeface="Comic Sans MS" panose="030F0902030302020204" pitchFamily="66" charset="0"/>
              </a:rPr>
              <a:t># code for addition</a:t>
            </a:r>
          </a:p>
          <a:p>
            <a:r>
              <a:rPr lang="en-US" sz="1200" dirty="0">
                <a:solidFill>
                  <a:schemeClr val="accent2"/>
                </a:solidFill>
                <a:latin typeface="Comic Sans MS" panose="030F0902030302020204" pitchFamily="66" charset="0"/>
              </a:rPr>
              <a:t>```</a:t>
            </a:r>
          </a:p>
          <a:p>
            <a:r>
              <a:rPr lang="en-US" dirty="0"/>
              <a:t>Triple backticks in the format above indicate a code chunk that can be executed through the R console.</a:t>
            </a:r>
            <a:endParaRPr lang="en-US" dirty="0">
              <a:latin typeface="Comic Sans MS" panose="030F0902030302020204" pitchFamily="66" charset="0"/>
            </a:endParaRPr>
          </a:p>
        </p:txBody>
      </p:sp>
    </p:spTree>
    <p:extLst>
      <p:ext uri="{BB962C8B-B14F-4D97-AF65-F5344CB8AC3E}">
        <p14:creationId xmlns:p14="http://schemas.microsoft.com/office/powerpoint/2010/main" val="29965311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P spid="13" grpId="0" animBg="1"/>
      <p:bldP spid="14"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0B931A-FE6C-AFD1-4961-74B6E1D08116}"/>
            </a:ext>
          </a:extLst>
        </p:cNvPr>
        <p:cNvGrpSpPr/>
        <p:nvPr/>
      </p:nvGrpSpPr>
      <p:grpSpPr>
        <a:xfrm>
          <a:off x="0" y="0"/>
          <a:ext cx="0" cy="0"/>
          <a:chOff x="0" y="0"/>
          <a:chExt cx="0" cy="0"/>
        </a:xfrm>
      </p:grpSpPr>
      <p:sp>
        <p:nvSpPr>
          <p:cNvPr id="3" name="Google Shape;1057;p58">
            <a:extLst>
              <a:ext uri="{FF2B5EF4-FFF2-40B4-BE49-F238E27FC236}">
                <a16:creationId xmlns:a16="http://schemas.microsoft.com/office/drawing/2014/main" id="{F87DF142-999F-EC5A-D523-EBD16EB2B226}"/>
              </a:ext>
            </a:extLst>
          </p:cNvPr>
          <p:cNvSpPr txBox="1">
            <a:spLocks/>
          </p:cNvSpPr>
          <p:nvPr/>
        </p:nvSpPr>
        <p:spPr>
          <a:xfrm>
            <a:off x="940857" y="546872"/>
            <a:ext cx="9337462" cy="831200"/>
          </a:xfrm>
          <a:prstGeom prst="rect">
            <a:avLst/>
          </a:prstGeom>
        </p:spPr>
        <p:txBody>
          <a:bodyPr spcFirstLastPara="1" vert="horz" wrap="square" lIns="121900" tIns="121900" rIns="121900" bIns="121900" rtlCol="0"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chemeClr val="tx1"/>
                </a:solidFill>
              </a:rPr>
              <a:t>R / Quarto MARKDOWN file – helpful menu buttons</a:t>
            </a:r>
          </a:p>
        </p:txBody>
      </p:sp>
      <p:grpSp>
        <p:nvGrpSpPr>
          <p:cNvPr id="9" name="Group 8">
            <a:extLst>
              <a:ext uri="{FF2B5EF4-FFF2-40B4-BE49-F238E27FC236}">
                <a16:creationId xmlns:a16="http://schemas.microsoft.com/office/drawing/2014/main" id="{191A42EE-85F4-8624-18B3-989433ED00BA}"/>
              </a:ext>
            </a:extLst>
          </p:cNvPr>
          <p:cNvGrpSpPr/>
          <p:nvPr/>
        </p:nvGrpSpPr>
        <p:grpSpPr>
          <a:xfrm>
            <a:off x="362601" y="1985474"/>
            <a:ext cx="4258277" cy="2272413"/>
            <a:chOff x="615297" y="1540118"/>
            <a:chExt cx="4987374" cy="2661493"/>
          </a:xfrm>
        </p:grpSpPr>
        <p:pic>
          <p:nvPicPr>
            <p:cNvPr id="7" name="Picture 6" descr="A screenshot of a computer&#10;&#10;AI-generated content may be incorrect.">
              <a:extLst>
                <a:ext uri="{FF2B5EF4-FFF2-40B4-BE49-F238E27FC236}">
                  <a16:creationId xmlns:a16="http://schemas.microsoft.com/office/drawing/2014/main" id="{6D17E764-0FF9-CD54-DD77-18889C34FA29}"/>
                </a:ext>
              </a:extLst>
            </p:cNvPr>
            <p:cNvPicPr>
              <a:picLocks noChangeAspect="1"/>
            </p:cNvPicPr>
            <p:nvPr/>
          </p:nvPicPr>
          <p:blipFill>
            <a:blip r:embed="rId3"/>
            <a:stretch>
              <a:fillRect/>
            </a:stretch>
          </p:blipFill>
          <p:spPr>
            <a:xfrm>
              <a:off x="615297" y="1540118"/>
              <a:ext cx="4987374" cy="2661493"/>
            </a:xfrm>
            <a:prstGeom prst="rect">
              <a:avLst/>
            </a:prstGeom>
            <a:ln>
              <a:solidFill>
                <a:schemeClr val="tx1"/>
              </a:solidFill>
            </a:ln>
          </p:spPr>
        </p:pic>
        <p:sp>
          <p:nvSpPr>
            <p:cNvPr id="8" name="Rectangle 7">
              <a:extLst>
                <a:ext uri="{FF2B5EF4-FFF2-40B4-BE49-F238E27FC236}">
                  <a16:creationId xmlns:a16="http://schemas.microsoft.com/office/drawing/2014/main" id="{4DC089CD-11AB-AF62-D971-C56C4E1A10A6}"/>
                </a:ext>
              </a:extLst>
            </p:cNvPr>
            <p:cNvSpPr/>
            <p:nvPr/>
          </p:nvSpPr>
          <p:spPr>
            <a:xfrm>
              <a:off x="4300147" y="1540118"/>
              <a:ext cx="862162" cy="334982"/>
            </a:xfrm>
            <a:prstGeom prst="rect">
              <a:avLst/>
            </a:prstGeom>
            <a:noFill/>
            <a:ln w="41275">
              <a:solidFill>
                <a:srgbClr val="7030A0"/>
              </a:solidFill>
              <a:prstDash val="solid"/>
              <a:extLst>
                <a:ext uri="{C807C97D-BFC1-408E-A445-0C87EB9F89A2}">
                  <ask:lineSketchStyleProps xmlns:ask="http://schemas.microsoft.com/office/drawing/2018/sketchyshapes" sd="1219033472">
                    <a:custGeom>
                      <a:avLst/>
                      <a:gdLst>
                        <a:gd name="connsiteX0" fmla="*/ 0 w 3043134"/>
                        <a:gd name="connsiteY0" fmla="*/ 0 h 529562"/>
                        <a:gd name="connsiteX1" fmla="*/ 578195 w 3043134"/>
                        <a:gd name="connsiteY1" fmla="*/ 0 h 529562"/>
                        <a:gd name="connsiteX2" fmla="*/ 1095528 w 3043134"/>
                        <a:gd name="connsiteY2" fmla="*/ 0 h 529562"/>
                        <a:gd name="connsiteX3" fmla="*/ 1765018 w 3043134"/>
                        <a:gd name="connsiteY3" fmla="*/ 0 h 529562"/>
                        <a:gd name="connsiteX4" fmla="*/ 2343213 w 3043134"/>
                        <a:gd name="connsiteY4" fmla="*/ 0 h 529562"/>
                        <a:gd name="connsiteX5" fmla="*/ 3043134 w 3043134"/>
                        <a:gd name="connsiteY5" fmla="*/ 0 h 529562"/>
                        <a:gd name="connsiteX6" fmla="*/ 3043134 w 3043134"/>
                        <a:gd name="connsiteY6" fmla="*/ 529562 h 529562"/>
                        <a:gd name="connsiteX7" fmla="*/ 2434507 w 3043134"/>
                        <a:gd name="connsiteY7" fmla="*/ 529562 h 529562"/>
                        <a:gd name="connsiteX8" fmla="*/ 1765018 w 3043134"/>
                        <a:gd name="connsiteY8" fmla="*/ 529562 h 529562"/>
                        <a:gd name="connsiteX9" fmla="*/ 1247685 w 3043134"/>
                        <a:gd name="connsiteY9" fmla="*/ 529562 h 529562"/>
                        <a:gd name="connsiteX10" fmla="*/ 639058 w 3043134"/>
                        <a:gd name="connsiteY10" fmla="*/ 529562 h 529562"/>
                        <a:gd name="connsiteX11" fmla="*/ 0 w 3043134"/>
                        <a:gd name="connsiteY11" fmla="*/ 529562 h 529562"/>
                        <a:gd name="connsiteX12" fmla="*/ 0 w 3043134"/>
                        <a:gd name="connsiteY12" fmla="*/ 0 h 529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043134" h="529562" extrusionOk="0">
                          <a:moveTo>
                            <a:pt x="0" y="0"/>
                          </a:moveTo>
                          <a:cubicBezTo>
                            <a:pt x="170101" y="-9074"/>
                            <a:pt x="431434" y="-22021"/>
                            <a:pt x="578195" y="0"/>
                          </a:cubicBezTo>
                          <a:cubicBezTo>
                            <a:pt x="724956" y="22021"/>
                            <a:pt x="837043" y="24521"/>
                            <a:pt x="1095528" y="0"/>
                          </a:cubicBezTo>
                          <a:cubicBezTo>
                            <a:pt x="1354013" y="-24521"/>
                            <a:pt x="1483065" y="10106"/>
                            <a:pt x="1765018" y="0"/>
                          </a:cubicBezTo>
                          <a:cubicBezTo>
                            <a:pt x="2046971" y="-10106"/>
                            <a:pt x="2186295" y="22115"/>
                            <a:pt x="2343213" y="0"/>
                          </a:cubicBezTo>
                          <a:cubicBezTo>
                            <a:pt x="2500132" y="-22115"/>
                            <a:pt x="2741106" y="1123"/>
                            <a:pt x="3043134" y="0"/>
                          </a:cubicBezTo>
                          <a:cubicBezTo>
                            <a:pt x="3039070" y="262406"/>
                            <a:pt x="3042813" y="399655"/>
                            <a:pt x="3043134" y="529562"/>
                          </a:cubicBezTo>
                          <a:cubicBezTo>
                            <a:pt x="2842600" y="499501"/>
                            <a:pt x="2708766" y="544847"/>
                            <a:pt x="2434507" y="529562"/>
                          </a:cubicBezTo>
                          <a:cubicBezTo>
                            <a:pt x="2160248" y="514277"/>
                            <a:pt x="2056272" y="531735"/>
                            <a:pt x="1765018" y="529562"/>
                          </a:cubicBezTo>
                          <a:cubicBezTo>
                            <a:pt x="1473764" y="527389"/>
                            <a:pt x="1488702" y="532556"/>
                            <a:pt x="1247685" y="529562"/>
                          </a:cubicBezTo>
                          <a:cubicBezTo>
                            <a:pt x="1006668" y="526568"/>
                            <a:pt x="796081" y="525767"/>
                            <a:pt x="639058" y="529562"/>
                          </a:cubicBezTo>
                          <a:cubicBezTo>
                            <a:pt x="482035" y="533357"/>
                            <a:pt x="290671" y="517679"/>
                            <a:pt x="0" y="529562"/>
                          </a:cubicBezTo>
                          <a:cubicBezTo>
                            <a:pt x="11196" y="376086"/>
                            <a:pt x="-22106" y="196190"/>
                            <a:pt x="0" y="0"/>
                          </a:cubicBezTo>
                          <a:close/>
                        </a:path>
                      </a:pathLst>
                    </a:custGeom>
                    <ask:type>
                      <ask:lineSketchNone/>
                    </ask:type>
                  </ask:lineSketchStyleProps>
                </a:ext>
              </a:extLst>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grpSp>
      <p:sp>
        <p:nvSpPr>
          <p:cNvPr id="25" name="Rectangle 24">
            <a:extLst>
              <a:ext uri="{FF2B5EF4-FFF2-40B4-BE49-F238E27FC236}">
                <a16:creationId xmlns:a16="http://schemas.microsoft.com/office/drawing/2014/main" id="{14608A7C-0BF0-6AAF-EB91-8E2E5004F0E8}"/>
              </a:ext>
            </a:extLst>
          </p:cNvPr>
          <p:cNvSpPr/>
          <p:nvPr/>
        </p:nvSpPr>
        <p:spPr>
          <a:xfrm>
            <a:off x="2635008" y="1983925"/>
            <a:ext cx="339950" cy="286011"/>
          </a:xfrm>
          <a:prstGeom prst="rect">
            <a:avLst/>
          </a:prstGeom>
          <a:noFill/>
          <a:ln w="41275">
            <a:solidFill>
              <a:srgbClr val="00B0F0"/>
            </a:solidFill>
            <a:prstDash val="solid"/>
            <a:extLst>
              <a:ext uri="{C807C97D-BFC1-408E-A445-0C87EB9F89A2}">
                <ask:lineSketchStyleProps xmlns:ask="http://schemas.microsoft.com/office/drawing/2018/sketchyshapes" sd="1219033472">
                  <a:custGeom>
                    <a:avLst/>
                    <a:gdLst>
                      <a:gd name="connsiteX0" fmla="*/ 0 w 3043134"/>
                      <a:gd name="connsiteY0" fmla="*/ 0 h 529562"/>
                      <a:gd name="connsiteX1" fmla="*/ 578195 w 3043134"/>
                      <a:gd name="connsiteY1" fmla="*/ 0 h 529562"/>
                      <a:gd name="connsiteX2" fmla="*/ 1095528 w 3043134"/>
                      <a:gd name="connsiteY2" fmla="*/ 0 h 529562"/>
                      <a:gd name="connsiteX3" fmla="*/ 1765018 w 3043134"/>
                      <a:gd name="connsiteY3" fmla="*/ 0 h 529562"/>
                      <a:gd name="connsiteX4" fmla="*/ 2343213 w 3043134"/>
                      <a:gd name="connsiteY4" fmla="*/ 0 h 529562"/>
                      <a:gd name="connsiteX5" fmla="*/ 3043134 w 3043134"/>
                      <a:gd name="connsiteY5" fmla="*/ 0 h 529562"/>
                      <a:gd name="connsiteX6" fmla="*/ 3043134 w 3043134"/>
                      <a:gd name="connsiteY6" fmla="*/ 529562 h 529562"/>
                      <a:gd name="connsiteX7" fmla="*/ 2434507 w 3043134"/>
                      <a:gd name="connsiteY7" fmla="*/ 529562 h 529562"/>
                      <a:gd name="connsiteX8" fmla="*/ 1765018 w 3043134"/>
                      <a:gd name="connsiteY8" fmla="*/ 529562 h 529562"/>
                      <a:gd name="connsiteX9" fmla="*/ 1247685 w 3043134"/>
                      <a:gd name="connsiteY9" fmla="*/ 529562 h 529562"/>
                      <a:gd name="connsiteX10" fmla="*/ 639058 w 3043134"/>
                      <a:gd name="connsiteY10" fmla="*/ 529562 h 529562"/>
                      <a:gd name="connsiteX11" fmla="*/ 0 w 3043134"/>
                      <a:gd name="connsiteY11" fmla="*/ 529562 h 529562"/>
                      <a:gd name="connsiteX12" fmla="*/ 0 w 3043134"/>
                      <a:gd name="connsiteY12" fmla="*/ 0 h 529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043134" h="529562" extrusionOk="0">
                        <a:moveTo>
                          <a:pt x="0" y="0"/>
                        </a:moveTo>
                        <a:cubicBezTo>
                          <a:pt x="170101" y="-9074"/>
                          <a:pt x="431434" y="-22021"/>
                          <a:pt x="578195" y="0"/>
                        </a:cubicBezTo>
                        <a:cubicBezTo>
                          <a:pt x="724956" y="22021"/>
                          <a:pt x="837043" y="24521"/>
                          <a:pt x="1095528" y="0"/>
                        </a:cubicBezTo>
                        <a:cubicBezTo>
                          <a:pt x="1354013" y="-24521"/>
                          <a:pt x="1483065" y="10106"/>
                          <a:pt x="1765018" y="0"/>
                        </a:cubicBezTo>
                        <a:cubicBezTo>
                          <a:pt x="2046971" y="-10106"/>
                          <a:pt x="2186295" y="22115"/>
                          <a:pt x="2343213" y="0"/>
                        </a:cubicBezTo>
                        <a:cubicBezTo>
                          <a:pt x="2500132" y="-22115"/>
                          <a:pt x="2741106" y="1123"/>
                          <a:pt x="3043134" y="0"/>
                        </a:cubicBezTo>
                        <a:cubicBezTo>
                          <a:pt x="3039070" y="262406"/>
                          <a:pt x="3042813" y="399655"/>
                          <a:pt x="3043134" y="529562"/>
                        </a:cubicBezTo>
                        <a:cubicBezTo>
                          <a:pt x="2842600" y="499501"/>
                          <a:pt x="2708766" y="544847"/>
                          <a:pt x="2434507" y="529562"/>
                        </a:cubicBezTo>
                        <a:cubicBezTo>
                          <a:pt x="2160248" y="514277"/>
                          <a:pt x="2056272" y="531735"/>
                          <a:pt x="1765018" y="529562"/>
                        </a:cubicBezTo>
                        <a:cubicBezTo>
                          <a:pt x="1473764" y="527389"/>
                          <a:pt x="1488702" y="532556"/>
                          <a:pt x="1247685" y="529562"/>
                        </a:cubicBezTo>
                        <a:cubicBezTo>
                          <a:pt x="1006668" y="526568"/>
                          <a:pt x="796081" y="525767"/>
                          <a:pt x="639058" y="529562"/>
                        </a:cubicBezTo>
                        <a:cubicBezTo>
                          <a:pt x="482035" y="533357"/>
                          <a:pt x="290671" y="517679"/>
                          <a:pt x="0" y="529562"/>
                        </a:cubicBezTo>
                        <a:cubicBezTo>
                          <a:pt x="11196" y="376086"/>
                          <a:pt x="-22106" y="196190"/>
                          <a:pt x="0" y="0"/>
                        </a:cubicBezTo>
                        <a:close/>
                      </a:path>
                    </a:pathLst>
                  </a:custGeom>
                  <ask:type>
                    <ask:lineSketchNone/>
                  </ask:type>
                </ask:lineSketchStyleProps>
              </a:ext>
            </a:extLst>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grpSp>
        <p:nvGrpSpPr>
          <p:cNvPr id="29" name="Group 28">
            <a:extLst>
              <a:ext uri="{FF2B5EF4-FFF2-40B4-BE49-F238E27FC236}">
                <a16:creationId xmlns:a16="http://schemas.microsoft.com/office/drawing/2014/main" id="{41F37DF7-0DEB-70AF-83D3-744B098539A8}"/>
              </a:ext>
            </a:extLst>
          </p:cNvPr>
          <p:cNvGrpSpPr/>
          <p:nvPr/>
        </p:nvGrpSpPr>
        <p:grpSpPr>
          <a:xfrm>
            <a:off x="5494638" y="1375047"/>
            <a:ext cx="6512529" cy="923330"/>
            <a:chOff x="5425440" y="1225575"/>
            <a:chExt cx="6701999" cy="923330"/>
          </a:xfrm>
        </p:grpSpPr>
        <p:sp>
          <p:nvSpPr>
            <p:cNvPr id="23" name="TextBox 22">
              <a:extLst>
                <a:ext uri="{FF2B5EF4-FFF2-40B4-BE49-F238E27FC236}">
                  <a16:creationId xmlns:a16="http://schemas.microsoft.com/office/drawing/2014/main" id="{19075B88-9003-51D6-83F5-26AEF8CE904E}"/>
                </a:ext>
              </a:extLst>
            </p:cNvPr>
            <p:cNvSpPr txBox="1"/>
            <p:nvPr/>
          </p:nvSpPr>
          <p:spPr>
            <a:xfrm>
              <a:off x="5425440" y="1225575"/>
              <a:ext cx="6701999" cy="923330"/>
            </a:xfrm>
            <a:prstGeom prst="rect">
              <a:avLst/>
            </a:prstGeom>
            <a:solidFill>
              <a:schemeClr val="accent5">
                <a:lumMod val="40000"/>
                <a:lumOff val="60000"/>
                <a:alpha val="36814"/>
              </a:schemeClr>
            </a:solidFill>
          </p:spPr>
          <p:txBody>
            <a:bodyPr wrap="square" rtlCol="0">
              <a:spAutoFit/>
            </a:bodyPr>
            <a:lstStyle/>
            <a:p>
              <a:r>
                <a:rPr lang="en-US" b="1" dirty="0">
                  <a:solidFill>
                    <a:srgbClr val="C00000"/>
                  </a:solidFill>
                </a:rPr>
                <a:t>Inserting a code chunk</a:t>
              </a:r>
            </a:p>
            <a:p>
              <a:pPr marL="285750" indent="-285750">
                <a:buFont typeface="Arial" panose="020B0604020202020204" pitchFamily="34" charset="0"/>
                <a:buChar char="•"/>
              </a:pPr>
              <a:r>
                <a:rPr lang="en-US" dirty="0"/>
                <a:t>keyboard shortcut </a:t>
              </a:r>
              <a:r>
                <a:rPr lang="en-US" b="1" dirty="0">
                  <a:solidFill>
                    <a:srgbClr val="00B050"/>
                  </a:solidFill>
                </a:rPr>
                <a:t>Ctrl + Alt + I</a:t>
              </a:r>
              <a:r>
                <a:rPr lang="en-US" dirty="0">
                  <a:solidFill>
                    <a:srgbClr val="00B050"/>
                  </a:solidFill>
                </a:rPr>
                <a:t> </a:t>
              </a:r>
              <a:r>
                <a:rPr lang="en-US" dirty="0"/>
                <a:t>(OS X: </a:t>
              </a:r>
              <a:r>
                <a:rPr lang="en-US" b="1" dirty="0" err="1">
                  <a:solidFill>
                    <a:srgbClr val="00B050"/>
                  </a:solidFill>
                </a:rPr>
                <a:t>Cmd</a:t>
              </a:r>
              <a:r>
                <a:rPr lang="en-US" b="1" dirty="0">
                  <a:solidFill>
                    <a:srgbClr val="00B050"/>
                  </a:solidFill>
                </a:rPr>
                <a:t> + Option + I</a:t>
              </a:r>
              <a:r>
                <a:rPr lang="en-US" dirty="0"/>
                <a:t>)</a:t>
              </a:r>
            </a:p>
            <a:p>
              <a:pPr marL="285750" indent="-285750">
                <a:buFont typeface="Arial" panose="020B0604020202020204" pitchFamily="34" charset="0"/>
                <a:buChar char="•"/>
              </a:pPr>
              <a:r>
                <a:rPr lang="en-US" dirty="0"/>
                <a:t>       Add chunk menu button in the editor toolbar</a:t>
              </a:r>
            </a:p>
          </p:txBody>
        </p:sp>
        <p:pic>
          <p:nvPicPr>
            <p:cNvPr id="27" name="Picture 26" descr="A screenshot of a computer&#10;&#10;AI-generated content may be incorrect.">
              <a:extLst>
                <a:ext uri="{FF2B5EF4-FFF2-40B4-BE49-F238E27FC236}">
                  <a16:creationId xmlns:a16="http://schemas.microsoft.com/office/drawing/2014/main" id="{84285ACC-B8F1-E719-9BD0-EE2FE798B039}"/>
                </a:ext>
              </a:extLst>
            </p:cNvPr>
            <p:cNvPicPr>
              <a:picLocks noChangeAspect="1"/>
            </p:cNvPicPr>
            <p:nvPr/>
          </p:nvPicPr>
          <p:blipFill>
            <a:blip r:embed="rId3"/>
            <a:srcRect l="54295" r="39389" b="89645"/>
            <a:stretch>
              <a:fillRect/>
            </a:stretch>
          </p:blipFill>
          <p:spPr>
            <a:xfrm>
              <a:off x="5801426" y="1863943"/>
              <a:ext cx="268952" cy="235314"/>
            </a:xfrm>
            <a:prstGeom prst="rect">
              <a:avLst/>
            </a:prstGeom>
            <a:ln>
              <a:solidFill>
                <a:schemeClr val="tx1"/>
              </a:solidFill>
            </a:ln>
          </p:spPr>
        </p:pic>
      </p:grpSp>
      <p:cxnSp>
        <p:nvCxnSpPr>
          <p:cNvPr id="33" name="Straight Arrow Connector 32">
            <a:extLst>
              <a:ext uri="{FF2B5EF4-FFF2-40B4-BE49-F238E27FC236}">
                <a16:creationId xmlns:a16="http://schemas.microsoft.com/office/drawing/2014/main" id="{6E8BA2C0-13E9-2975-5508-2E48D2F7D24C}"/>
              </a:ext>
            </a:extLst>
          </p:cNvPr>
          <p:cNvCxnSpPr>
            <a:cxnSpLocks/>
          </p:cNvCxnSpPr>
          <p:nvPr/>
        </p:nvCxnSpPr>
        <p:spPr>
          <a:xfrm flipV="1">
            <a:off x="2804983" y="1408135"/>
            <a:ext cx="2689655" cy="553624"/>
          </a:xfrm>
          <a:prstGeom prst="straightConnector1">
            <a:avLst/>
          </a:prstGeom>
          <a:ln w="28575">
            <a:solidFill>
              <a:srgbClr val="FF0000"/>
            </a:solidFill>
            <a:tailEnd type="triangle"/>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36101656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511321-2316-DC8E-EA1F-266A8BC66A4E}"/>
            </a:ext>
          </a:extLst>
        </p:cNvPr>
        <p:cNvGrpSpPr/>
        <p:nvPr/>
      </p:nvGrpSpPr>
      <p:grpSpPr>
        <a:xfrm>
          <a:off x="0" y="0"/>
          <a:ext cx="0" cy="0"/>
          <a:chOff x="0" y="0"/>
          <a:chExt cx="0" cy="0"/>
        </a:xfrm>
      </p:grpSpPr>
      <p:pic>
        <p:nvPicPr>
          <p:cNvPr id="14" name="Picture 13" descr="A white rectangular object with green text&#10;&#10;AI-generated content may be incorrect.">
            <a:extLst>
              <a:ext uri="{FF2B5EF4-FFF2-40B4-BE49-F238E27FC236}">
                <a16:creationId xmlns:a16="http://schemas.microsoft.com/office/drawing/2014/main" id="{D8C80972-D10E-79B1-880C-7AC2DA6C26B3}"/>
              </a:ext>
            </a:extLst>
          </p:cNvPr>
          <p:cNvPicPr>
            <a:picLocks noChangeAspect="1"/>
          </p:cNvPicPr>
          <p:nvPr/>
        </p:nvPicPr>
        <p:blipFill>
          <a:blip r:embed="rId3"/>
          <a:srcRect r="2908" b="6378"/>
          <a:stretch>
            <a:fillRect/>
          </a:stretch>
        </p:blipFill>
        <p:spPr>
          <a:xfrm>
            <a:off x="59148" y="4513601"/>
            <a:ext cx="5491669" cy="2127467"/>
          </a:xfrm>
          <a:prstGeom prst="rect">
            <a:avLst/>
          </a:prstGeom>
        </p:spPr>
      </p:pic>
      <p:sp>
        <p:nvSpPr>
          <p:cNvPr id="3" name="Google Shape;1057;p58">
            <a:extLst>
              <a:ext uri="{FF2B5EF4-FFF2-40B4-BE49-F238E27FC236}">
                <a16:creationId xmlns:a16="http://schemas.microsoft.com/office/drawing/2014/main" id="{4C43C5C4-C1F3-E307-FBAC-B931924D1B54}"/>
              </a:ext>
            </a:extLst>
          </p:cNvPr>
          <p:cNvSpPr txBox="1">
            <a:spLocks/>
          </p:cNvSpPr>
          <p:nvPr/>
        </p:nvSpPr>
        <p:spPr>
          <a:xfrm>
            <a:off x="940857" y="546872"/>
            <a:ext cx="9337462" cy="831200"/>
          </a:xfrm>
          <a:prstGeom prst="rect">
            <a:avLst/>
          </a:prstGeom>
        </p:spPr>
        <p:txBody>
          <a:bodyPr spcFirstLastPara="1" vert="horz" wrap="square" lIns="121900" tIns="121900" rIns="121900" bIns="121900" rtlCol="0"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chemeClr val="tx1"/>
                </a:solidFill>
              </a:rPr>
              <a:t>R / Quarto MARKDOWN file – helpful menu buttons</a:t>
            </a:r>
          </a:p>
        </p:txBody>
      </p:sp>
      <p:grpSp>
        <p:nvGrpSpPr>
          <p:cNvPr id="9" name="Group 8">
            <a:extLst>
              <a:ext uri="{FF2B5EF4-FFF2-40B4-BE49-F238E27FC236}">
                <a16:creationId xmlns:a16="http://schemas.microsoft.com/office/drawing/2014/main" id="{79700849-D49F-A0F5-4768-8B007A146C08}"/>
              </a:ext>
            </a:extLst>
          </p:cNvPr>
          <p:cNvGrpSpPr/>
          <p:nvPr/>
        </p:nvGrpSpPr>
        <p:grpSpPr>
          <a:xfrm>
            <a:off x="362601" y="1985474"/>
            <a:ext cx="4258277" cy="2272413"/>
            <a:chOff x="615297" y="1540118"/>
            <a:chExt cx="4987374" cy="2661493"/>
          </a:xfrm>
        </p:grpSpPr>
        <p:pic>
          <p:nvPicPr>
            <p:cNvPr id="7" name="Picture 6" descr="A screenshot of a computer&#10;&#10;AI-generated content may be incorrect.">
              <a:extLst>
                <a:ext uri="{FF2B5EF4-FFF2-40B4-BE49-F238E27FC236}">
                  <a16:creationId xmlns:a16="http://schemas.microsoft.com/office/drawing/2014/main" id="{8AA8243D-9990-A11D-45AF-7A29057002FB}"/>
                </a:ext>
              </a:extLst>
            </p:cNvPr>
            <p:cNvPicPr>
              <a:picLocks noChangeAspect="1"/>
            </p:cNvPicPr>
            <p:nvPr/>
          </p:nvPicPr>
          <p:blipFill>
            <a:blip r:embed="rId4"/>
            <a:stretch>
              <a:fillRect/>
            </a:stretch>
          </p:blipFill>
          <p:spPr>
            <a:xfrm>
              <a:off x="615297" y="1540118"/>
              <a:ext cx="4987374" cy="2661493"/>
            </a:xfrm>
            <a:prstGeom prst="rect">
              <a:avLst/>
            </a:prstGeom>
            <a:ln>
              <a:solidFill>
                <a:schemeClr val="tx1"/>
              </a:solidFill>
            </a:ln>
          </p:spPr>
        </p:pic>
        <p:sp>
          <p:nvSpPr>
            <p:cNvPr id="8" name="Rectangle 7">
              <a:extLst>
                <a:ext uri="{FF2B5EF4-FFF2-40B4-BE49-F238E27FC236}">
                  <a16:creationId xmlns:a16="http://schemas.microsoft.com/office/drawing/2014/main" id="{1ADD2923-C539-4E24-6031-A2C1FD2EFAFD}"/>
                </a:ext>
              </a:extLst>
            </p:cNvPr>
            <p:cNvSpPr/>
            <p:nvPr/>
          </p:nvSpPr>
          <p:spPr>
            <a:xfrm>
              <a:off x="4300147" y="1540118"/>
              <a:ext cx="862162" cy="334982"/>
            </a:xfrm>
            <a:prstGeom prst="rect">
              <a:avLst/>
            </a:prstGeom>
            <a:noFill/>
            <a:ln w="41275">
              <a:solidFill>
                <a:srgbClr val="7030A0"/>
              </a:solidFill>
              <a:prstDash val="solid"/>
              <a:extLst>
                <a:ext uri="{C807C97D-BFC1-408E-A445-0C87EB9F89A2}">
                  <ask:lineSketchStyleProps xmlns:ask="http://schemas.microsoft.com/office/drawing/2018/sketchyshapes" sd="1219033472">
                    <a:custGeom>
                      <a:avLst/>
                      <a:gdLst>
                        <a:gd name="connsiteX0" fmla="*/ 0 w 3043134"/>
                        <a:gd name="connsiteY0" fmla="*/ 0 h 529562"/>
                        <a:gd name="connsiteX1" fmla="*/ 578195 w 3043134"/>
                        <a:gd name="connsiteY1" fmla="*/ 0 h 529562"/>
                        <a:gd name="connsiteX2" fmla="*/ 1095528 w 3043134"/>
                        <a:gd name="connsiteY2" fmla="*/ 0 h 529562"/>
                        <a:gd name="connsiteX3" fmla="*/ 1765018 w 3043134"/>
                        <a:gd name="connsiteY3" fmla="*/ 0 h 529562"/>
                        <a:gd name="connsiteX4" fmla="*/ 2343213 w 3043134"/>
                        <a:gd name="connsiteY4" fmla="*/ 0 h 529562"/>
                        <a:gd name="connsiteX5" fmla="*/ 3043134 w 3043134"/>
                        <a:gd name="connsiteY5" fmla="*/ 0 h 529562"/>
                        <a:gd name="connsiteX6" fmla="*/ 3043134 w 3043134"/>
                        <a:gd name="connsiteY6" fmla="*/ 529562 h 529562"/>
                        <a:gd name="connsiteX7" fmla="*/ 2434507 w 3043134"/>
                        <a:gd name="connsiteY7" fmla="*/ 529562 h 529562"/>
                        <a:gd name="connsiteX8" fmla="*/ 1765018 w 3043134"/>
                        <a:gd name="connsiteY8" fmla="*/ 529562 h 529562"/>
                        <a:gd name="connsiteX9" fmla="*/ 1247685 w 3043134"/>
                        <a:gd name="connsiteY9" fmla="*/ 529562 h 529562"/>
                        <a:gd name="connsiteX10" fmla="*/ 639058 w 3043134"/>
                        <a:gd name="connsiteY10" fmla="*/ 529562 h 529562"/>
                        <a:gd name="connsiteX11" fmla="*/ 0 w 3043134"/>
                        <a:gd name="connsiteY11" fmla="*/ 529562 h 529562"/>
                        <a:gd name="connsiteX12" fmla="*/ 0 w 3043134"/>
                        <a:gd name="connsiteY12" fmla="*/ 0 h 529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043134" h="529562" extrusionOk="0">
                          <a:moveTo>
                            <a:pt x="0" y="0"/>
                          </a:moveTo>
                          <a:cubicBezTo>
                            <a:pt x="170101" y="-9074"/>
                            <a:pt x="431434" y="-22021"/>
                            <a:pt x="578195" y="0"/>
                          </a:cubicBezTo>
                          <a:cubicBezTo>
                            <a:pt x="724956" y="22021"/>
                            <a:pt x="837043" y="24521"/>
                            <a:pt x="1095528" y="0"/>
                          </a:cubicBezTo>
                          <a:cubicBezTo>
                            <a:pt x="1354013" y="-24521"/>
                            <a:pt x="1483065" y="10106"/>
                            <a:pt x="1765018" y="0"/>
                          </a:cubicBezTo>
                          <a:cubicBezTo>
                            <a:pt x="2046971" y="-10106"/>
                            <a:pt x="2186295" y="22115"/>
                            <a:pt x="2343213" y="0"/>
                          </a:cubicBezTo>
                          <a:cubicBezTo>
                            <a:pt x="2500132" y="-22115"/>
                            <a:pt x="2741106" y="1123"/>
                            <a:pt x="3043134" y="0"/>
                          </a:cubicBezTo>
                          <a:cubicBezTo>
                            <a:pt x="3039070" y="262406"/>
                            <a:pt x="3042813" y="399655"/>
                            <a:pt x="3043134" y="529562"/>
                          </a:cubicBezTo>
                          <a:cubicBezTo>
                            <a:pt x="2842600" y="499501"/>
                            <a:pt x="2708766" y="544847"/>
                            <a:pt x="2434507" y="529562"/>
                          </a:cubicBezTo>
                          <a:cubicBezTo>
                            <a:pt x="2160248" y="514277"/>
                            <a:pt x="2056272" y="531735"/>
                            <a:pt x="1765018" y="529562"/>
                          </a:cubicBezTo>
                          <a:cubicBezTo>
                            <a:pt x="1473764" y="527389"/>
                            <a:pt x="1488702" y="532556"/>
                            <a:pt x="1247685" y="529562"/>
                          </a:cubicBezTo>
                          <a:cubicBezTo>
                            <a:pt x="1006668" y="526568"/>
                            <a:pt x="796081" y="525767"/>
                            <a:pt x="639058" y="529562"/>
                          </a:cubicBezTo>
                          <a:cubicBezTo>
                            <a:pt x="482035" y="533357"/>
                            <a:pt x="290671" y="517679"/>
                            <a:pt x="0" y="529562"/>
                          </a:cubicBezTo>
                          <a:cubicBezTo>
                            <a:pt x="11196" y="376086"/>
                            <a:pt x="-22106" y="196190"/>
                            <a:pt x="0" y="0"/>
                          </a:cubicBezTo>
                          <a:close/>
                        </a:path>
                      </a:pathLst>
                    </a:custGeom>
                    <ask:type>
                      <ask:lineSketchNone/>
                    </ask:type>
                  </ask:lineSketchStyleProps>
                </a:ext>
              </a:extLst>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grpSp>
      <p:sp>
        <p:nvSpPr>
          <p:cNvPr id="10" name="TextBox 9">
            <a:extLst>
              <a:ext uri="{FF2B5EF4-FFF2-40B4-BE49-F238E27FC236}">
                <a16:creationId xmlns:a16="http://schemas.microsoft.com/office/drawing/2014/main" id="{28063A29-9DDC-F609-657C-70B1175F4747}"/>
              </a:ext>
            </a:extLst>
          </p:cNvPr>
          <p:cNvSpPr txBox="1"/>
          <p:nvPr/>
        </p:nvSpPr>
        <p:spPr>
          <a:xfrm>
            <a:off x="5550817" y="2887899"/>
            <a:ext cx="6512529" cy="3693319"/>
          </a:xfrm>
          <a:prstGeom prst="rect">
            <a:avLst/>
          </a:prstGeom>
          <a:solidFill>
            <a:schemeClr val="accent5">
              <a:lumMod val="40000"/>
              <a:lumOff val="60000"/>
              <a:alpha val="36814"/>
            </a:schemeClr>
          </a:solidFill>
        </p:spPr>
        <p:txBody>
          <a:bodyPr wrap="square" rtlCol="0">
            <a:spAutoFit/>
          </a:bodyPr>
          <a:lstStyle/>
          <a:p>
            <a:r>
              <a:rPr lang="en-US" b="1" dirty="0">
                <a:solidFill>
                  <a:srgbClr val="C00000"/>
                </a:solidFill>
              </a:rPr>
              <a:t>Executing code</a:t>
            </a:r>
          </a:p>
          <a:p>
            <a:pPr marL="285750" indent="-285750">
              <a:buFont typeface="Arial" panose="020B0604020202020204" pitchFamily="34" charset="0"/>
              <a:buChar char="•"/>
            </a:pPr>
            <a:r>
              <a:rPr lang="en-US" b="1" dirty="0"/>
              <a:t>Executing a single line</a:t>
            </a:r>
          </a:p>
          <a:p>
            <a:pPr lvl="1"/>
            <a:r>
              <a:rPr lang="en-US" dirty="0"/>
              <a:t>To execute the line of source code where the cursor currently resides press the </a:t>
            </a:r>
            <a:r>
              <a:rPr lang="en-US" b="1" dirty="0" err="1">
                <a:solidFill>
                  <a:srgbClr val="00B050"/>
                </a:solidFill>
              </a:rPr>
              <a:t>Ctrl+Enter</a:t>
            </a:r>
            <a:r>
              <a:rPr lang="en-US" b="1" dirty="0">
                <a:solidFill>
                  <a:srgbClr val="00B050"/>
                </a:solidFill>
              </a:rPr>
              <a:t> </a:t>
            </a:r>
            <a:r>
              <a:rPr lang="en-US" dirty="0"/>
              <a:t>keys (or use the </a:t>
            </a:r>
            <a:r>
              <a:rPr lang="en-US" b="1" dirty="0">
                <a:solidFill>
                  <a:srgbClr val="00B050"/>
                </a:solidFill>
              </a:rPr>
              <a:t>Run</a:t>
            </a:r>
            <a:r>
              <a:rPr lang="en-US" dirty="0"/>
              <a:t> toolbar button). This works for both </a:t>
            </a:r>
            <a:r>
              <a:rPr lang="en-US" i="1" dirty="0"/>
              <a:t>.R</a:t>
            </a:r>
            <a:r>
              <a:rPr lang="en-US" dirty="0"/>
              <a:t> scripts and </a:t>
            </a:r>
            <a:r>
              <a:rPr lang="en-US" i="1" dirty="0"/>
              <a:t>.</a:t>
            </a:r>
            <a:r>
              <a:rPr lang="en-US" i="1" dirty="0" err="1"/>
              <a:t>Rmd</a:t>
            </a:r>
            <a:r>
              <a:rPr lang="en-US" i="1" dirty="0"/>
              <a:t>/.</a:t>
            </a:r>
            <a:r>
              <a:rPr lang="en-US" i="1" dirty="0" err="1"/>
              <a:t>qmd</a:t>
            </a:r>
            <a:r>
              <a:rPr lang="en-US" i="1" dirty="0"/>
              <a:t> </a:t>
            </a:r>
            <a:r>
              <a:rPr lang="en-US" dirty="0"/>
              <a:t>files.</a:t>
            </a:r>
          </a:p>
          <a:p>
            <a:pPr lvl="1"/>
            <a:endParaRPr lang="en-US" b="1" dirty="0"/>
          </a:p>
          <a:p>
            <a:pPr marL="285750" indent="-285750">
              <a:buFont typeface="Arial" panose="020B0604020202020204" pitchFamily="34" charset="0"/>
              <a:buChar char="•"/>
            </a:pPr>
            <a:r>
              <a:rPr lang="en-US" b="1" dirty="0"/>
              <a:t>Executing multiple lines</a:t>
            </a:r>
          </a:p>
          <a:p>
            <a:pPr lvl="1"/>
            <a:r>
              <a:rPr lang="en-US" dirty="0"/>
              <a:t>Select the lines to run, and press </a:t>
            </a:r>
            <a:r>
              <a:rPr lang="en-US" dirty="0" err="1"/>
              <a:t>Ctrl+Enter</a:t>
            </a:r>
            <a:endParaRPr lang="en-US" dirty="0"/>
          </a:p>
          <a:p>
            <a:pPr lvl="1"/>
            <a:r>
              <a:rPr lang="en-US" dirty="0"/>
              <a:t>Select one of the options in the Run Menu drop-down</a:t>
            </a:r>
          </a:p>
          <a:p>
            <a:pPr lvl="1"/>
            <a:endParaRPr lang="en-US" dirty="0"/>
          </a:p>
          <a:p>
            <a:pPr lvl="1"/>
            <a:r>
              <a:rPr lang="en-US" dirty="0"/>
              <a:t>Some shortcuts are present in the top-right for each chunk:</a:t>
            </a:r>
          </a:p>
          <a:p>
            <a:pPr lvl="1"/>
            <a:endParaRPr lang="en-US" dirty="0"/>
          </a:p>
          <a:p>
            <a:pPr lvl="1"/>
            <a:endParaRPr lang="en-US" dirty="0"/>
          </a:p>
        </p:txBody>
      </p:sp>
      <p:sp>
        <p:nvSpPr>
          <p:cNvPr id="12" name="Rectangle 11">
            <a:extLst>
              <a:ext uri="{FF2B5EF4-FFF2-40B4-BE49-F238E27FC236}">
                <a16:creationId xmlns:a16="http://schemas.microsoft.com/office/drawing/2014/main" id="{D0F11091-81B4-611E-7456-76ED8EB7A8EC}"/>
              </a:ext>
            </a:extLst>
          </p:cNvPr>
          <p:cNvSpPr/>
          <p:nvPr/>
        </p:nvSpPr>
        <p:spPr>
          <a:xfrm>
            <a:off x="4677057" y="5001968"/>
            <a:ext cx="656413" cy="247180"/>
          </a:xfrm>
          <a:prstGeom prst="rect">
            <a:avLst/>
          </a:prstGeom>
          <a:noFill/>
          <a:ln w="38100">
            <a:solidFill>
              <a:srgbClr val="7030A0"/>
            </a:solidFill>
            <a:prstDash val="solid"/>
            <a:extLst>
              <a:ext uri="{C807C97D-BFC1-408E-A445-0C87EB9F89A2}">
                <ask:lineSketchStyleProps xmlns:ask="http://schemas.microsoft.com/office/drawing/2018/sketchyshapes" sd="1219033472">
                  <a:custGeom>
                    <a:avLst/>
                    <a:gdLst>
                      <a:gd name="connsiteX0" fmla="*/ 0 w 3043134"/>
                      <a:gd name="connsiteY0" fmla="*/ 0 h 529562"/>
                      <a:gd name="connsiteX1" fmla="*/ 578195 w 3043134"/>
                      <a:gd name="connsiteY1" fmla="*/ 0 h 529562"/>
                      <a:gd name="connsiteX2" fmla="*/ 1095528 w 3043134"/>
                      <a:gd name="connsiteY2" fmla="*/ 0 h 529562"/>
                      <a:gd name="connsiteX3" fmla="*/ 1765018 w 3043134"/>
                      <a:gd name="connsiteY3" fmla="*/ 0 h 529562"/>
                      <a:gd name="connsiteX4" fmla="*/ 2343213 w 3043134"/>
                      <a:gd name="connsiteY4" fmla="*/ 0 h 529562"/>
                      <a:gd name="connsiteX5" fmla="*/ 3043134 w 3043134"/>
                      <a:gd name="connsiteY5" fmla="*/ 0 h 529562"/>
                      <a:gd name="connsiteX6" fmla="*/ 3043134 w 3043134"/>
                      <a:gd name="connsiteY6" fmla="*/ 529562 h 529562"/>
                      <a:gd name="connsiteX7" fmla="*/ 2434507 w 3043134"/>
                      <a:gd name="connsiteY7" fmla="*/ 529562 h 529562"/>
                      <a:gd name="connsiteX8" fmla="*/ 1765018 w 3043134"/>
                      <a:gd name="connsiteY8" fmla="*/ 529562 h 529562"/>
                      <a:gd name="connsiteX9" fmla="*/ 1247685 w 3043134"/>
                      <a:gd name="connsiteY9" fmla="*/ 529562 h 529562"/>
                      <a:gd name="connsiteX10" fmla="*/ 639058 w 3043134"/>
                      <a:gd name="connsiteY10" fmla="*/ 529562 h 529562"/>
                      <a:gd name="connsiteX11" fmla="*/ 0 w 3043134"/>
                      <a:gd name="connsiteY11" fmla="*/ 529562 h 529562"/>
                      <a:gd name="connsiteX12" fmla="*/ 0 w 3043134"/>
                      <a:gd name="connsiteY12" fmla="*/ 0 h 529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043134" h="529562" extrusionOk="0">
                        <a:moveTo>
                          <a:pt x="0" y="0"/>
                        </a:moveTo>
                        <a:cubicBezTo>
                          <a:pt x="170101" y="-9074"/>
                          <a:pt x="431434" y="-22021"/>
                          <a:pt x="578195" y="0"/>
                        </a:cubicBezTo>
                        <a:cubicBezTo>
                          <a:pt x="724956" y="22021"/>
                          <a:pt x="837043" y="24521"/>
                          <a:pt x="1095528" y="0"/>
                        </a:cubicBezTo>
                        <a:cubicBezTo>
                          <a:pt x="1354013" y="-24521"/>
                          <a:pt x="1483065" y="10106"/>
                          <a:pt x="1765018" y="0"/>
                        </a:cubicBezTo>
                        <a:cubicBezTo>
                          <a:pt x="2046971" y="-10106"/>
                          <a:pt x="2186295" y="22115"/>
                          <a:pt x="2343213" y="0"/>
                        </a:cubicBezTo>
                        <a:cubicBezTo>
                          <a:pt x="2500132" y="-22115"/>
                          <a:pt x="2741106" y="1123"/>
                          <a:pt x="3043134" y="0"/>
                        </a:cubicBezTo>
                        <a:cubicBezTo>
                          <a:pt x="3039070" y="262406"/>
                          <a:pt x="3042813" y="399655"/>
                          <a:pt x="3043134" y="529562"/>
                        </a:cubicBezTo>
                        <a:cubicBezTo>
                          <a:pt x="2842600" y="499501"/>
                          <a:pt x="2708766" y="544847"/>
                          <a:pt x="2434507" y="529562"/>
                        </a:cubicBezTo>
                        <a:cubicBezTo>
                          <a:pt x="2160248" y="514277"/>
                          <a:pt x="2056272" y="531735"/>
                          <a:pt x="1765018" y="529562"/>
                        </a:cubicBezTo>
                        <a:cubicBezTo>
                          <a:pt x="1473764" y="527389"/>
                          <a:pt x="1488702" y="532556"/>
                          <a:pt x="1247685" y="529562"/>
                        </a:cubicBezTo>
                        <a:cubicBezTo>
                          <a:pt x="1006668" y="526568"/>
                          <a:pt x="796081" y="525767"/>
                          <a:pt x="639058" y="529562"/>
                        </a:cubicBezTo>
                        <a:cubicBezTo>
                          <a:pt x="482035" y="533357"/>
                          <a:pt x="290671" y="517679"/>
                          <a:pt x="0" y="529562"/>
                        </a:cubicBezTo>
                        <a:cubicBezTo>
                          <a:pt x="11196" y="376086"/>
                          <a:pt x="-22106" y="196190"/>
                          <a:pt x="0" y="0"/>
                        </a:cubicBezTo>
                        <a:close/>
                      </a:path>
                    </a:pathLst>
                  </a:custGeom>
                  <ask:type>
                    <ask:lineSketchNone/>
                  </ask:type>
                </ask:lineSketchStyleProps>
              </a:ext>
            </a:extLst>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pic>
        <p:nvPicPr>
          <p:cNvPr id="17" name="Picture 16" descr="A screenshot of a computer&#10;&#10;AI-generated content may be incorrect.">
            <a:extLst>
              <a:ext uri="{FF2B5EF4-FFF2-40B4-BE49-F238E27FC236}">
                <a16:creationId xmlns:a16="http://schemas.microsoft.com/office/drawing/2014/main" id="{6732215A-9693-CCDC-171A-2DE7FBCFB57F}"/>
              </a:ext>
            </a:extLst>
          </p:cNvPr>
          <p:cNvPicPr>
            <a:picLocks noChangeAspect="1"/>
          </p:cNvPicPr>
          <p:nvPr/>
        </p:nvPicPr>
        <p:blipFill>
          <a:blip r:embed="rId4"/>
          <a:srcRect l="33450" t="28677" r="5469" b="60446"/>
          <a:stretch>
            <a:fillRect/>
          </a:stretch>
        </p:blipFill>
        <p:spPr>
          <a:xfrm>
            <a:off x="6036820" y="6016840"/>
            <a:ext cx="2600959" cy="247180"/>
          </a:xfrm>
          <a:prstGeom prst="rect">
            <a:avLst/>
          </a:prstGeom>
        </p:spPr>
      </p:pic>
      <p:pic>
        <p:nvPicPr>
          <p:cNvPr id="20" name="Picture 19" descr="A screenshot of a computer&#10;&#10;AI-generated content may be incorrect.">
            <a:extLst>
              <a:ext uri="{FF2B5EF4-FFF2-40B4-BE49-F238E27FC236}">
                <a16:creationId xmlns:a16="http://schemas.microsoft.com/office/drawing/2014/main" id="{E532D79F-2400-9370-AAF5-F05D4C3FD705}"/>
              </a:ext>
            </a:extLst>
          </p:cNvPr>
          <p:cNvPicPr>
            <a:picLocks noChangeAspect="1"/>
          </p:cNvPicPr>
          <p:nvPr/>
        </p:nvPicPr>
        <p:blipFill>
          <a:blip r:embed="rId4"/>
          <a:srcRect l="33450" t="53042" r="6186" b="32642"/>
          <a:stretch>
            <a:fillRect/>
          </a:stretch>
        </p:blipFill>
        <p:spPr>
          <a:xfrm>
            <a:off x="6052059" y="6301914"/>
            <a:ext cx="2570480" cy="325306"/>
          </a:xfrm>
          <a:prstGeom prst="rect">
            <a:avLst/>
          </a:prstGeom>
        </p:spPr>
      </p:pic>
      <p:sp>
        <p:nvSpPr>
          <p:cNvPr id="22" name="Rectangle 21">
            <a:extLst>
              <a:ext uri="{FF2B5EF4-FFF2-40B4-BE49-F238E27FC236}">
                <a16:creationId xmlns:a16="http://schemas.microsoft.com/office/drawing/2014/main" id="{0A6EE2D3-F345-1CCA-4ACE-8610D330A5B4}"/>
              </a:ext>
            </a:extLst>
          </p:cNvPr>
          <p:cNvSpPr/>
          <p:nvPr/>
        </p:nvSpPr>
        <p:spPr>
          <a:xfrm>
            <a:off x="6058232" y="5996994"/>
            <a:ext cx="2594786" cy="574063"/>
          </a:xfrm>
          <a:prstGeom prst="rect">
            <a:avLst/>
          </a:prstGeom>
          <a:noFill/>
          <a:ln w="38100">
            <a:solidFill>
              <a:srgbClr val="7030A0"/>
            </a:solidFill>
            <a:prstDash val="solid"/>
            <a:extLst>
              <a:ext uri="{C807C97D-BFC1-408E-A445-0C87EB9F89A2}">
                <ask:lineSketchStyleProps xmlns:ask="http://schemas.microsoft.com/office/drawing/2018/sketchyshapes" sd="1219033472">
                  <a:custGeom>
                    <a:avLst/>
                    <a:gdLst>
                      <a:gd name="connsiteX0" fmla="*/ 0 w 3043134"/>
                      <a:gd name="connsiteY0" fmla="*/ 0 h 529562"/>
                      <a:gd name="connsiteX1" fmla="*/ 578195 w 3043134"/>
                      <a:gd name="connsiteY1" fmla="*/ 0 h 529562"/>
                      <a:gd name="connsiteX2" fmla="*/ 1095528 w 3043134"/>
                      <a:gd name="connsiteY2" fmla="*/ 0 h 529562"/>
                      <a:gd name="connsiteX3" fmla="*/ 1765018 w 3043134"/>
                      <a:gd name="connsiteY3" fmla="*/ 0 h 529562"/>
                      <a:gd name="connsiteX4" fmla="*/ 2343213 w 3043134"/>
                      <a:gd name="connsiteY4" fmla="*/ 0 h 529562"/>
                      <a:gd name="connsiteX5" fmla="*/ 3043134 w 3043134"/>
                      <a:gd name="connsiteY5" fmla="*/ 0 h 529562"/>
                      <a:gd name="connsiteX6" fmla="*/ 3043134 w 3043134"/>
                      <a:gd name="connsiteY6" fmla="*/ 529562 h 529562"/>
                      <a:gd name="connsiteX7" fmla="*/ 2434507 w 3043134"/>
                      <a:gd name="connsiteY7" fmla="*/ 529562 h 529562"/>
                      <a:gd name="connsiteX8" fmla="*/ 1765018 w 3043134"/>
                      <a:gd name="connsiteY8" fmla="*/ 529562 h 529562"/>
                      <a:gd name="connsiteX9" fmla="*/ 1247685 w 3043134"/>
                      <a:gd name="connsiteY9" fmla="*/ 529562 h 529562"/>
                      <a:gd name="connsiteX10" fmla="*/ 639058 w 3043134"/>
                      <a:gd name="connsiteY10" fmla="*/ 529562 h 529562"/>
                      <a:gd name="connsiteX11" fmla="*/ 0 w 3043134"/>
                      <a:gd name="connsiteY11" fmla="*/ 529562 h 529562"/>
                      <a:gd name="connsiteX12" fmla="*/ 0 w 3043134"/>
                      <a:gd name="connsiteY12" fmla="*/ 0 h 529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043134" h="529562" extrusionOk="0">
                        <a:moveTo>
                          <a:pt x="0" y="0"/>
                        </a:moveTo>
                        <a:cubicBezTo>
                          <a:pt x="170101" y="-9074"/>
                          <a:pt x="431434" y="-22021"/>
                          <a:pt x="578195" y="0"/>
                        </a:cubicBezTo>
                        <a:cubicBezTo>
                          <a:pt x="724956" y="22021"/>
                          <a:pt x="837043" y="24521"/>
                          <a:pt x="1095528" y="0"/>
                        </a:cubicBezTo>
                        <a:cubicBezTo>
                          <a:pt x="1354013" y="-24521"/>
                          <a:pt x="1483065" y="10106"/>
                          <a:pt x="1765018" y="0"/>
                        </a:cubicBezTo>
                        <a:cubicBezTo>
                          <a:pt x="2046971" y="-10106"/>
                          <a:pt x="2186295" y="22115"/>
                          <a:pt x="2343213" y="0"/>
                        </a:cubicBezTo>
                        <a:cubicBezTo>
                          <a:pt x="2500132" y="-22115"/>
                          <a:pt x="2741106" y="1123"/>
                          <a:pt x="3043134" y="0"/>
                        </a:cubicBezTo>
                        <a:cubicBezTo>
                          <a:pt x="3039070" y="262406"/>
                          <a:pt x="3042813" y="399655"/>
                          <a:pt x="3043134" y="529562"/>
                        </a:cubicBezTo>
                        <a:cubicBezTo>
                          <a:pt x="2842600" y="499501"/>
                          <a:pt x="2708766" y="544847"/>
                          <a:pt x="2434507" y="529562"/>
                        </a:cubicBezTo>
                        <a:cubicBezTo>
                          <a:pt x="2160248" y="514277"/>
                          <a:pt x="2056272" y="531735"/>
                          <a:pt x="1765018" y="529562"/>
                        </a:cubicBezTo>
                        <a:cubicBezTo>
                          <a:pt x="1473764" y="527389"/>
                          <a:pt x="1488702" y="532556"/>
                          <a:pt x="1247685" y="529562"/>
                        </a:cubicBezTo>
                        <a:cubicBezTo>
                          <a:pt x="1006668" y="526568"/>
                          <a:pt x="796081" y="525767"/>
                          <a:pt x="639058" y="529562"/>
                        </a:cubicBezTo>
                        <a:cubicBezTo>
                          <a:pt x="482035" y="533357"/>
                          <a:pt x="290671" y="517679"/>
                          <a:pt x="0" y="529562"/>
                        </a:cubicBezTo>
                        <a:cubicBezTo>
                          <a:pt x="11196" y="376086"/>
                          <a:pt x="-22106" y="196190"/>
                          <a:pt x="0" y="0"/>
                        </a:cubicBezTo>
                        <a:close/>
                      </a:path>
                    </a:pathLst>
                  </a:custGeom>
                  <ask:type>
                    <ask:lineSketchNone/>
                  </ask:type>
                </ask:lineSketchStyleProps>
              </a:ext>
            </a:extLst>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25" name="Rectangle 24">
            <a:extLst>
              <a:ext uri="{FF2B5EF4-FFF2-40B4-BE49-F238E27FC236}">
                <a16:creationId xmlns:a16="http://schemas.microsoft.com/office/drawing/2014/main" id="{16369791-EC18-4E54-0A73-FBAE12B614C7}"/>
              </a:ext>
            </a:extLst>
          </p:cNvPr>
          <p:cNvSpPr/>
          <p:nvPr/>
        </p:nvSpPr>
        <p:spPr>
          <a:xfrm>
            <a:off x="2635008" y="1983925"/>
            <a:ext cx="339950" cy="286011"/>
          </a:xfrm>
          <a:prstGeom prst="rect">
            <a:avLst/>
          </a:prstGeom>
          <a:noFill/>
          <a:ln w="41275">
            <a:solidFill>
              <a:srgbClr val="00B0F0"/>
            </a:solidFill>
            <a:prstDash val="solid"/>
            <a:extLst>
              <a:ext uri="{C807C97D-BFC1-408E-A445-0C87EB9F89A2}">
                <ask:lineSketchStyleProps xmlns:ask="http://schemas.microsoft.com/office/drawing/2018/sketchyshapes" sd="1219033472">
                  <a:custGeom>
                    <a:avLst/>
                    <a:gdLst>
                      <a:gd name="connsiteX0" fmla="*/ 0 w 3043134"/>
                      <a:gd name="connsiteY0" fmla="*/ 0 h 529562"/>
                      <a:gd name="connsiteX1" fmla="*/ 578195 w 3043134"/>
                      <a:gd name="connsiteY1" fmla="*/ 0 h 529562"/>
                      <a:gd name="connsiteX2" fmla="*/ 1095528 w 3043134"/>
                      <a:gd name="connsiteY2" fmla="*/ 0 h 529562"/>
                      <a:gd name="connsiteX3" fmla="*/ 1765018 w 3043134"/>
                      <a:gd name="connsiteY3" fmla="*/ 0 h 529562"/>
                      <a:gd name="connsiteX4" fmla="*/ 2343213 w 3043134"/>
                      <a:gd name="connsiteY4" fmla="*/ 0 h 529562"/>
                      <a:gd name="connsiteX5" fmla="*/ 3043134 w 3043134"/>
                      <a:gd name="connsiteY5" fmla="*/ 0 h 529562"/>
                      <a:gd name="connsiteX6" fmla="*/ 3043134 w 3043134"/>
                      <a:gd name="connsiteY6" fmla="*/ 529562 h 529562"/>
                      <a:gd name="connsiteX7" fmla="*/ 2434507 w 3043134"/>
                      <a:gd name="connsiteY7" fmla="*/ 529562 h 529562"/>
                      <a:gd name="connsiteX8" fmla="*/ 1765018 w 3043134"/>
                      <a:gd name="connsiteY8" fmla="*/ 529562 h 529562"/>
                      <a:gd name="connsiteX9" fmla="*/ 1247685 w 3043134"/>
                      <a:gd name="connsiteY9" fmla="*/ 529562 h 529562"/>
                      <a:gd name="connsiteX10" fmla="*/ 639058 w 3043134"/>
                      <a:gd name="connsiteY10" fmla="*/ 529562 h 529562"/>
                      <a:gd name="connsiteX11" fmla="*/ 0 w 3043134"/>
                      <a:gd name="connsiteY11" fmla="*/ 529562 h 529562"/>
                      <a:gd name="connsiteX12" fmla="*/ 0 w 3043134"/>
                      <a:gd name="connsiteY12" fmla="*/ 0 h 529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043134" h="529562" extrusionOk="0">
                        <a:moveTo>
                          <a:pt x="0" y="0"/>
                        </a:moveTo>
                        <a:cubicBezTo>
                          <a:pt x="170101" y="-9074"/>
                          <a:pt x="431434" y="-22021"/>
                          <a:pt x="578195" y="0"/>
                        </a:cubicBezTo>
                        <a:cubicBezTo>
                          <a:pt x="724956" y="22021"/>
                          <a:pt x="837043" y="24521"/>
                          <a:pt x="1095528" y="0"/>
                        </a:cubicBezTo>
                        <a:cubicBezTo>
                          <a:pt x="1354013" y="-24521"/>
                          <a:pt x="1483065" y="10106"/>
                          <a:pt x="1765018" y="0"/>
                        </a:cubicBezTo>
                        <a:cubicBezTo>
                          <a:pt x="2046971" y="-10106"/>
                          <a:pt x="2186295" y="22115"/>
                          <a:pt x="2343213" y="0"/>
                        </a:cubicBezTo>
                        <a:cubicBezTo>
                          <a:pt x="2500132" y="-22115"/>
                          <a:pt x="2741106" y="1123"/>
                          <a:pt x="3043134" y="0"/>
                        </a:cubicBezTo>
                        <a:cubicBezTo>
                          <a:pt x="3039070" y="262406"/>
                          <a:pt x="3042813" y="399655"/>
                          <a:pt x="3043134" y="529562"/>
                        </a:cubicBezTo>
                        <a:cubicBezTo>
                          <a:pt x="2842600" y="499501"/>
                          <a:pt x="2708766" y="544847"/>
                          <a:pt x="2434507" y="529562"/>
                        </a:cubicBezTo>
                        <a:cubicBezTo>
                          <a:pt x="2160248" y="514277"/>
                          <a:pt x="2056272" y="531735"/>
                          <a:pt x="1765018" y="529562"/>
                        </a:cubicBezTo>
                        <a:cubicBezTo>
                          <a:pt x="1473764" y="527389"/>
                          <a:pt x="1488702" y="532556"/>
                          <a:pt x="1247685" y="529562"/>
                        </a:cubicBezTo>
                        <a:cubicBezTo>
                          <a:pt x="1006668" y="526568"/>
                          <a:pt x="796081" y="525767"/>
                          <a:pt x="639058" y="529562"/>
                        </a:cubicBezTo>
                        <a:cubicBezTo>
                          <a:pt x="482035" y="533357"/>
                          <a:pt x="290671" y="517679"/>
                          <a:pt x="0" y="529562"/>
                        </a:cubicBezTo>
                        <a:cubicBezTo>
                          <a:pt x="11196" y="376086"/>
                          <a:pt x="-22106" y="196190"/>
                          <a:pt x="0" y="0"/>
                        </a:cubicBezTo>
                        <a:close/>
                      </a:path>
                    </a:pathLst>
                  </a:custGeom>
                  <ask:type>
                    <ask:lineSketchNone/>
                  </ask:type>
                </ask:lineSketchStyleProps>
              </a:ext>
            </a:extLst>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cxnSp>
        <p:nvCxnSpPr>
          <p:cNvPr id="31" name="Straight Arrow Connector 30">
            <a:extLst>
              <a:ext uri="{FF2B5EF4-FFF2-40B4-BE49-F238E27FC236}">
                <a16:creationId xmlns:a16="http://schemas.microsoft.com/office/drawing/2014/main" id="{B3821C50-94C9-8B70-DBA3-BDA4D081E90D}"/>
              </a:ext>
            </a:extLst>
          </p:cNvPr>
          <p:cNvCxnSpPr>
            <a:cxnSpLocks/>
          </p:cNvCxnSpPr>
          <p:nvPr/>
        </p:nvCxnSpPr>
        <p:spPr>
          <a:xfrm>
            <a:off x="5333470" y="5249148"/>
            <a:ext cx="703350" cy="747846"/>
          </a:xfrm>
          <a:prstGeom prst="straightConnector1">
            <a:avLst/>
          </a:prstGeom>
          <a:ln w="28575">
            <a:solidFill>
              <a:srgbClr val="FF0000"/>
            </a:solidFill>
            <a:tailEnd type="triangle"/>
          </a:ln>
        </p:spPr>
        <p:style>
          <a:lnRef idx="1">
            <a:schemeClr val="accent3"/>
          </a:lnRef>
          <a:fillRef idx="0">
            <a:schemeClr val="accent3"/>
          </a:fillRef>
          <a:effectRef idx="0">
            <a:schemeClr val="accent3"/>
          </a:effectRef>
          <a:fontRef idx="minor">
            <a:schemeClr val="tx1"/>
          </a:fontRef>
        </p:style>
      </p:cxnSp>
      <p:cxnSp>
        <p:nvCxnSpPr>
          <p:cNvPr id="40" name="Straight Arrow Connector 39">
            <a:extLst>
              <a:ext uri="{FF2B5EF4-FFF2-40B4-BE49-F238E27FC236}">
                <a16:creationId xmlns:a16="http://schemas.microsoft.com/office/drawing/2014/main" id="{6878D5A5-C812-69B0-26D8-FDEE69B6502E}"/>
              </a:ext>
            </a:extLst>
          </p:cNvPr>
          <p:cNvCxnSpPr>
            <a:cxnSpLocks/>
          </p:cNvCxnSpPr>
          <p:nvPr/>
        </p:nvCxnSpPr>
        <p:spPr>
          <a:xfrm>
            <a:off x="4314042" y="2269936"/>
            <a:ext cx="1236775" cy="682968"/>
          </a:xfrm>
          <a:prstGeom prst="straightConnector1">
            <a:avLst/>
          </a:prstGeom>
          <a:ln w="28575">
            <a:solidFill>
              <a:srgbClr val="FF0000"/>
            </a:solidFill>
            <a:tailEnd type="triangle"/>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178350500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379FE6-7E22-6591-0F5C-1D4D36F6CF20}"/>
            </a:ext>
          </a:extLst>
        </p:cNvPr>
        <p:cNvGrpSpPr/>
        <p:nvPr/>
      </p:nvGrpSpPr>
      <p:grpSpPr>
        <a:xfrm>
          <a:off x="0" y="0"/>
          <a:ext cx="0" cy="0"/>
          <a:chOff x="0" y="0"/>
          <a:chExt cx="0" cy="0"/>
        </a:xfrm>
      </p:grpSpPr>
      <p:sp>
        <p:nvSpPr>
          <p:cNvPr id="5" name="Google Shape;1057;p58">
            <a:extLst>
              <a:ext uri="{FF2B5EF4-FFF2-40B4-BE49-F238E27FC236}">
                <a16:creationId xmlns:a16="http://schemas.microsoft.com/office/drawing/2014/main" id="{E335BE18-38F3-C60D-7EB6-EB8069A25D1C}"/>
              </a:ext>
            </a:extLst>
          </p:cNvPr>
          <p:cNvSpPr txBox="1">
            <a:spLocks/>
          </p:cNvSpPr>
          <p:nvPr/>
        </p:nvSpPr>
        <p:spPr>
          <a:xfrm>
            <a:off x="940857" y="546872"/>
            <a:ext cx="8809430" cy="831200"/>
          </a:xfrm>
          <a:prstGeom prst="rect">
            <a:avLst/>
          </a:prstGeom>
        </p:spPr>
        <p:txBody>
          <a:bodyPr spcFirstLastPara="1" vert="horz" wrap="square" lIns="121900" tIns="121900" rIns="121900" bIns="121900" rtlCol="0"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chemeClr val="tx1"/>
                </a:solidFill>
              </a:rPr>
              <a:t>MARKDOWN file</a:t>
            </a:r>
          </a:p>
        </p:txBody>
      </p:sp>
      <p:sp>
        <p:nvSpPr>
          <p:cNvPr id="10" name="TextBox 9">
            <a:extLst>
              <a:ext uri="{FF2B5EF4-FFF2-40B4-BE49-F238E27FC236}">
                <a16:creationId xmlns:a16="http://schemas.microsoft.com/office/drawing/2014/main" id="{F9C6EDCE-B846-3F09-30C9-CADBF32B6BDF}"/>
              </a:ext>
            </a:extLst>
          </p:cNvPr>
          <p:cNvSpPr txBox="1"/>
          <p:nvPr/>
        </p:nvSpPr>
        <p:spPr>
          <a:xfrm>
            <a:off x="7227981" y="3542930"/>
            <a:ext cx="4680156" cy="1200329"/>
          </a:xfrm>
          <a:prstGeom prst="rect">
            <a:avLst/>
          </a:prstGeom>
          <a:solidFill>
            <a:schemeClr val="accent4">
              <a:lumMod val="20000"/>
              <a:lumOff val="80000"/>
              <a:alpha val="36814"/>
            </a:schemeClr>
          </a:solidFill>
        </p:spPr>
        <p:txBody>
          <a:bodyPr wrap="square" rtlCol="0">
            <a:spAutoFit/>
          </a:bodyPr>
          <a:lstStyle/>
          <a:p>
            <a:r>
              <a:rPr lang="en-US" b="1" dirty="0">
                <a:solidFill>
                  <a:srgbClr val="0070C0"/>
                </a:solidFill>
              </a:rPr>
              <a:t>Plain markup text</a:t>
            </a:r>
          </a:p>
          <a:p>
            <a:r>
              <a:rPr lang="en-US" dirty="0"/>
              <a:t>Write in English (or any language). Use special symbols to indicate formatting, (note how # creates a heading in the example)</a:t>
            </a:r>
          </a:p>
        </p:txBody>
      </p:sp>
      <p:sp>
        <p:nvSpPr>
          <p:cNvPr id="7" name="TextBox 6">
            <a:extLst>
              <a:ext uri="{FF2B5EF4-FFF2-40B4-BE49-F238E27FC236}">
                <a16:creationId xmlns:a16="http://schemas.microsoft.com/office/drawing/2014/main" id="{A543ADD4-8628-73ED-2CA4-7CD604F7724D}"/>
              </a:ext>
            </a:extLst>
          </p:cNvPr>
          <p:cNvSpPr txBox="1"/>
          <p:nvPr/>
        </p:nvSpPr>
        <p:spPr>
          <a:xfrm>
            <a:off x="1752726" y="1193406"/>
            <a:ext cx="4138788" cy="369332"/>
          </a:xfrm>
          <a:prstGeom prst="rect">
            <a:avLst/>
          </a:prstGeom>
          <a:noFill/>
        </p:spPr>
        <p:txBody>
          <a:bodyPr wrap="square" rtlCol="0">
            <a:spAutoFit/>
          </a:bodyPr>
          <a:lstStyle/>
          <a:p>
            <a:r>
              <a:rPr lang="en-US" b="1" dirty="0">
                <a:solidFill>
                  <a:srgbClr val="0070C0"/>
                </a:solidFill>
              </a:rPr>
              <a:t>Markdown file in plain text format</a:t>
            </a:r>
          </a:p>
        </p:txBody>
      </p:sp>
      <p:sp>
        <p:nvSpPr>
          <p:cNvPr id="11" name="TextBox 10">
            <a:extLst>
              <a:ext uri="{FF2B5EF4-FFF2-40B4-BE49-F238E27FC236}">
                <a16:creationId xmlns:a16="http://schemas.microsoft.com/office/drawing/2014/main" id="{9AED9846-D6F4-83B6-1B22-BF33E7B64832}"/>
              </a:ext>
            </a:extLst>
          </p:cNvPr>
          <p:cNvSpPr txBox="1"/>
          <p:nvPr/>
        </p:nvSpPr>
        <p:spPr>
          <a:xfrm>
            <a:off x="1752725" y="3773763"/>
            <a:ext cx="3895721" cy="369332"/>
          </a:xfrm>
          <a:prstGeom prst="rect">
            <a:avLst/>
          </a:prstGeom>
          <a:noFill/>
        </p:spPr>
        <p:txBody>
          <a:bodyPr wrap="square" rtlCol="0">
            <a:spAutoFit/>
          </a:bodyPr>
          <a:lstStyle/>
          <a:p>
            <a:r>
              <a:rPr lang="en-US" b="1" dirty="0">
                <a:solidFill>
                  <a:srgbClr val="0070C0"/>
                </a:solidFill>
              </a:rPr>
              <a:t>Markdown file after rendering</a:t>
            </a:r>
          </a:p>
        </p:txBody>
      </p:sp>
      <p:sp>
        <p:nvSpPr>
          <p:cNvPr id="13" name="TextBox 12">
            <a:extLst>
              <a:ext uri="{FF2B5EF4-FFF2-40B4-BE49-F238E27FC236}">
                <a16:creationId xmlns:a16="http://schemas.microsoft.com/office/drawing/2014/main" id="{9B47E8B2-ECC2-A08B-536C-3E52C1918FD0}"/>
              </a:ext>
            </a:extLst>
          </p:cNvPr>
          <p:cNvSpPr txBox="1"/>
          <p:nvPr/>
        </p:nvSpPr>
        <p:spPr>
          <a:xfrm>
            <a:off x="7227981" y="1907602"/>
            <a:ext cx="4680156" cy="1200329"/>
          </a:xfrm>
          <a:prstGeom prst="rect">
            <a:avLst/>
          </a:prstGeom>
          <a:solidFill>
            <a:schemeClr val="accent4">
              <a:lumMod val="20000"/>
              <a:lumOff val="80000"/>
              <a:alpha val="36814"/>
            </a:schemeClr>
          </a:solidFill>
        </p:spPr>
        <p:txBody>
          <a:bodyPr wrap="square" rtlCol="0">
            <a:spAutoFit/>
          </a:bodyPr>
          <a:lstStyle/>
          <a:p>
            <a:r>
              <a:rPr lang="en-US" b="1" dirty="0">
                <a:solidFill>
                  <a:srgbClr val="0070C0"/>
                </a:solidFill>
              </a:rPr>
              <a:t>Markdown</a:t>
            </a:r>
          </a:p>
          <a:p>
            <a:r>
              <a:rPr lang="en-US" dirty="0"/>
              <a:t>A markup language for creating formatted text using a plain-text editor.</a:t>
            </a:r>
          </a:p>
          <a:p>
            <a:r>
              <a:rPr lang="en-US" dirty="0"/>
              <a:t>Only contains plain text. No code chunks.</a:t>
            </a:r>
          </a:p>
        </p:txBody>
      </p:sp>
      <p:pic>
        <p:nvPicPr>
          <p:cNvPr id="4" name="Picture 3" descr="A screenshot of a computer program&#10;&#10;AI-generated content may be incorrect.">
            <a:extLst>
              <a:ext uri="{FF2B5EF4-FFF2-40B4-BE49-F238E27FC236}">
                <a16:creationId xmlns:a16="http://schemas.microsoft.com/office/drawing/2014/main" id="{E5464121-AB6E-ADFD-AA2E-08D18B12C771}"/>
              </a:ext>
            </a:extLst>
          </p:cNvPr>
          <p:cNvPicPr>
            <a:picLocks noChangeAspect="1"/>
          </p:cNvPicPr>
          <p:nvPr/>
        </p:nvPicPr>
        <p:blipFill>
          <a:blip r:embed="rId2"/>
          <a:stretch>
            <a:fillRect/>
          </a:stretch>
        </p:blipFill>
        <p:spPr>
          <a:xfrm>
            <a:off x="837088" y="1562738"/>
            <a:ext cx="5565890" cy="2054523"/>
          </a:xfrm>
          <a:prstGeom prst="rect">
            <a:avLst/>
          </a:prstGeom>
        </p:spPr>
      </p:pic>
      <p:pic>
        <p:nvPicPr>
          <p:cNvPr id="12" name="Picture 11" descr="A screenshot of a computer&#10;&#10;AI-generated content may be incorrect.">
            <a:extLst>
              <a:ext uri="{FF2B5EF4-FFF2-40B4-BE49-F238E27FC236}">
                <a16:creationId xmlns:a16="http://schemas.microsoft.com/office/drawing/2014/main" id="{CA04C46E-370D-484F-9EF4-95F3EB6DCDA0}"/>
              </a:ext>
            </a:extLst>
          </p:cNvPr>
          <p:cNvPicPr>
            <a:picLocks noChangeAspect="1"/>
          </p:cNvPicPr>
          <p:nvPr/>
        </p:nvPicPr>
        <p:blipFill>
          <a:blip r:embed="rId3"/>
          <a:stretch>
            <a:fillRect/>
          </a:stretch>
        </p:blipFill>
        <p:spPr>
          <a:xfrm>
            <a:off x="1279955" y="4143095"/>
            <a:ext cx="4680155" cy="2529404"/>
          </a:xfrm>
          <a:prstGeom prst="rect">
            <a:avLst/>
          </a:prstGeom>
        </p:spPr>
      </p:pic>
    </p:spTree>
    <p:extLst>
      <p:ext uri="{BB962C8B-B14F-4D97-AF65-F5344CB8AC3E}">
        <p14:creationId xmlns:p14="http://schemas.microsoft.com/office/powerpoint/2010/main" val="3275667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P spid="13"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415EE-4601-152C-62C3-0C0765C6A03B}"/>
              </a:ext>
            </a:extLst>
          </p:cNvPr>
          <p:cNvSpPr>
            <a:spLocks noGrp="1"/>
          </p:cNvSpPr>
          <p:nvPr>
            <p:ph type="title"/>
          </p:nvPr>
        </p:nvSpPr>
        <p:spPr>
          <a:xfrm>
            <a:off x="581192" y="705124"/>
            <a:ext cx="11029616" cy="650340"/>
          </a:xfrm>
        </p:spPr>
        <p:txBody>
          <a:bodyPr/>
          <a:lstStyle/>
          <a:p>
            <a:r>
              <a:rPr lang="en-US" dirty="0">
                <a:solidFill>
                  <a:schemeClr val="tx1"/>
                </a:solidFill>
              </a:rPr>
              <a:t>Download materials from </a:t>
            </a:r>
            <a:r>
              <a:rPr lang="en-US" dirty="0" err="1">
                <a:solidFill>
                  <a:schemeClr val="tx1"/>
                </a:solidFill>
              </a:rPr>
              <a:t>github</a:t>
            </a:r>
            <a:endParaRPr lang="en-US" dirty="0">
              <a:solidFill>
                <a:schemeClr val="tx1"/>
              </a:solidFill>
            </a:endParaRPr>
          </a:p>
        </p:txBody>
      </p:sp>
      <p:sp>
        <p:nvSpPr>
          <p:cNvPr id="3" name="TextBox 2">
            <a:extLst>
              <a:ext uri="{FF2B5EF4-FFF2-40B4-BE49-F238E27FC236}">
                <a16:creationId xmlns:a16="http://schemas.microsoft.com/office/drawing/2014/main" id="{3DAF2621-92D0-1713-5E9E-9A14E2FF7313}"/>
              </a:ext>
            </a:extLst>
          </p:cNvPr>
          <p:cNvSpPr txBox="1"/>
          <p:nvPr/>
        </p:nvSpPr>
        <p:spPr>
          <a:xfrm>
            <a:off x="581192" y="1678193"/>
            <a:ext cx="5107089" cy="369332"/>
          </a:xfrm>
          <a:prstGeom prst="rect">
            <a:avLst/>
          </a:prstGeom>
          <a:noFill/>
        </p:spPr>
        <p:txBody>
          <a:bodyPr wrap="square" rtlCol="0">
            <a:spAutoFit/>
          </a:bodyPr>
          <a:lstStyle/>
          <a:p>
            <a:r>
              <a:rPr lang="en-US" b="1" dirty="0">
                <a:solidFill>
                  <a:srgbClr val="7030A0"/>
                </a:solidFill>
              </a:rPr>
              <a:t>Step 1: Download as a zip file</a:t>
            </a:r>
          </a:p>
        </p:txBody>
      </p:sp>
      <p:pic>
        <p:nvPicPr>
          <p:cNvPr id="1026" name="Picture 2">
            <a:extLst>
              <a:ext uri="{FF2B5EF4-FFF2-40B4-BE49-F238E27FC236}">
                <a16:creationId xmlns:a16="http://schemas.microsoft.com/office/drawing/2014/main" id="{9F8BD862-7466-A749-0745-4181A281EDB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6459"/>
          <a:stretch>
            <a:fillRect/>
          </a:stretch>
        </p:blipFill>
        <p:spPr bwMode="auto">
          <a:xfrm>
            <a:off x="756643" y="2969982"/>
            <a:ext cx="3740727" cy="279946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0252B40-A55A-CB25-1DE3-AD82218FA3F4}"/>
              </a:ext>
            </a:extLst>
          </p:cNvPr>
          <p:cNvSpPr txBox="1"/>
          <p:nvPr/>
        </p:nvSpPr>
        <p:spPr>
          <a:xfrm>
            <a:off x="5863733" y="1678193"/>
            <a:ext cx="5107089" cy="369332"/>
          </a:xfrm>
          <a:prstGeom prst="rect">
            <a:avLst/>
          </a:prstGeom>
          <a:noFill/>
        </p:spPr>
        <p:txBody>
          <a:bodyPr wrap="square" rtlCol="0">
            <a:spAutoFit/>
          </a:bodyPr>
          <a:lstStyle/>
          <a:p>
            <a:r>
              <a:rPr lang="en-US" b="1" dirty="0">
                <a:solidFill>
                  <a:srgbClr val="7030A0"/>
                </a:solidFill>
              </a:rPr>
              <a:t>Step 2: Unzip the downloaded file</a:t>
            </a:r>
          </a:p>
        </p:txBody>
      </p:sp>
      <p:sp>
        <p:nvSpPr>
          <p:cNvPr id="5" name="TextBox 4">
            <a:extLst>
              <a:ext uri="{FF2B5EF4-FFF2-40B4-BE49-F238E27FC236}">
                <a16:creationId xmlns:a16="http://schemas.microsoft.com/office/drawing/2014/main" id="{2DDB727D-1E4C-3079-C7CA-8A10879777B8}"/>
              </a:ext>
            </a:extLst>
          </p:cNvPr>
          <p:cNvSpPr txBox="1"/>
          <p:nvPr/>
        </p:nvSpPr>
        <p:spPr>
          <a:xfrm>
            <a:off x="5863733" y="2185588"/>
            <a:ext cx="5107089" cy="1477328"/>
          </a:xfrm>
          <a:prstGeom prst="rect">
            <a:avLst/>
          </a:prstGeom>
          <a:noFill/>
        </p:spPr>
        <p:txBody>
          <a:bodyPr wrap="square" rtlCol="0">
            <a:spAutoFit/>
          </a:bodyPr>
          <a:lstStyle/>
          <a:p>
            <a:r>
              <a:rPr lang="en-US" b="1" u="sng" dirty="0">
                <a:solidFill>
                  <a:schemeClr val="accent1">
                    <a:lumMod val="50000"/>
                    <a:lumOff val="50000"/>
                  </a:schemeClr>
                </a:solidFill>
              </a:rPr>
              <a:t>MacOS</a:t>
            </a:r>
          </a:p>
          <a:p>
            <a:pPr marL="342900" indent="-342900">
              <a:buFont typeface="+mj-lt"/>
              <a:buAutoNum type="arabicPeriod"/>
            </a:pPr>
            <a:r>
              <a:rPr lang="en-US" b="1" dirty="0"/>
              <a:t>Go to “Downloads”</a:t>
            </a:r>
          </a:p>
          <a:p>
            <a:pPr marL="342900" indent="-342900">
              <a:buFont typeface="+mj-lt"/>
              <a:buAutoNum type="arabicPeriod"/>
            </a:pPr>
            <a:r>
              <a:rPr lang="en-US" b="1" dirty="0"/>
              <a:t>Double-click the file to unzip</a:t>
            </a:r>
          </a:p>
          <a:p>
            <a:pPr marL="342900" indent="-342900">
              <a:buFont typeface="+mj-lt"/>
              <a:buAutoNum type="arabicPeriod"/>
            </a:pPr>
            <a:r>
              <a:rPr lang="en-US" b="1" dirty="0"/>
              <a:t>Move unzipped folder to desired place (like Documents or Desktop)</a:t>
            </a:r>
          </a:p>
        </p:txBody>
      </p:sp>
      <p:sp>
        <p:nvSpPr>
          <p:cNvPr id="7" name="TextBox 6">
            <a:extLst>
              <a:ext uri="{FF2B5EF4-FFF2-40B4-BE49-F238E27FC236}">
                <a16:creationId xmlns:a16="http://schemas.microsoft.com/office/drawing/2014/main" id="{2D249121-2DFB-8F0C-ABCB-2D93124E0341}"/>
              </a:ext>
            </a:extLst>
          </p:cNvPr>
          <p:cNvSpPr txBox="1"/>
          <p:nvPr/>
        </p:nvSpPr>
        <p:spPr>
          <a:xfrm>
            <a:off x="160864" y="6381988"/>
            <a:ext cx="10505064" cy="369332"/>
          </a:xfrm>
          <a:prstGeom prst="rect">
            <a:avLst/>
          </a:prstGeom>
          <a:noFill/>
        </p:spPr>
        <p:txBody>
          <a:bodyPr wrap="square">
            <a:spAutoFit/>
          </a:bodyPr>
          <a:lstStyle/>
          <a:p>
            <a:r>
              <a:rPr lang="en-US" b="1" dirty="0"/>
              <a:t>Instructions: </a:t>
            </a:r>
            <a:r>
              <a:rPr lang="en-US" dirty="0"/>
              <a:t>https://</a:t>
            </a:r>
            <a:r>
              <a:rPr lang="en-US" dirty="0" err="1"/>
              <a:t>sites.northwestern.edu</a:t>
            </a:r>
            <a:r>
              <a:rPr lang="en-US" dirty="0"/>
              <a:t>/</a:t>
            </a:r>
            <a:r>
              <a:rPr lang="en-US" dirty="0" err="1"/>
              <a:t>researchcomputing</a:t>
            </a:r>
            <a:r>
              <a:rPr lang="en-US" dirty="0"/>
              <a:t>/resources/downloading-from-</a:t>
            </a:r>
            <a:r>
              <a:rPr lang="en-US" dirty="0" err="1"/>
              <a:t>github</a:t>
            </a:r>
            <a:r>
              <a:rPr lang="en-US" dirty="0"/>
              <a:t>/</a:t>
            </a:r>
          </a:p>
        </p:txBody>
      </p:sp>
      <p:sp>
        <p:nvSpPr>
          <p:cNvPr id="8" name="TextBox 7">
            <a:extLst>
              <a:ext uri="{FF2B5EF4-FFF2-40B4-BE49-F238E27FC236}">
                <a16:creationId xmlns:a16="http://schemas.microsoft.com/office/drawing/2014/main" id="{691DEE64-F2E8-A75C-1E29-0CC963DC04FB}"/>
              </a:ext>
            </a:extLst>
          </p:cNvPr>
          <p:cNvSpPr txBox="1"/>
          <p:nvPr/>
        </p:nvSpPr>
        <p:spPr>
          <a:xfrm>
            <a:off x="5863732" y="4002316"/>
            <a:ext cx="5107089" cy="2031325"/>
          </a:xfrm>
          <a:prstGeom prst="rect">
            <a:avLst/>
          </a:prstGeom>
          <a:noFill/>
        </p:spPr>
        <p:txBody>
          <a:bodyPr wrap="square" rtlCol="0">
            <a:spAutoFit/>
          </a:bodyPr>
          <a:lstStyle/>
          <a:p>
            <a:r>
              <a:rPr lang="en-US" b="1" u="sng" dirty="0">
                <a:solidFill>
                  <a:srgbClr val="0070C0"/>
                </a:solidFill>
              </a:rPr>
              <a:t>Windows</a:t>
            </a:r>
          </a:p>
          <a:p>
            <a:pPr marL="342900" indent="-342900">
              <a:buFont typeface="+mj-lt"/>
              <a:buAutoNum type="arabicPeriod"/>
            </a:pPr>
            <a:r>
              <a:rPr lang="en-US" b="1" dirty="0"/>
              <a:t>Go to “Downloads”</a:t>
            </a:r>
          </a:p>
          <a:p>
            <a:pPr marL="342900" indent="-342900">
              <a:buFont typeface="+mj-lt"/>
              <a:buAutoNum type="arabicPeriod"/>
            </a:pPr>
            <a:r>
              <a:rPr lang="en-US" b="1" dirty="0"/>
              <a:t>Right click on the file, then select “</a:t>
            </a:r>
            <a:r>
              <a:rPr lang="en-US" b="1" dirty="0">
                <a:solidFill>
                  <a:srgbClr val="0070C0"/>
                </a:solidFill>
              </a:rPr>
              <a:t>Extract All</a:t>
            </a:r>
            <a:r>
              <a:rPr lang="en-US" b="1" dirty="0"/>
              <a:t>”</a:t>
            </a:r>
          </a:p>
          <a:p>
            <a:pPr marL="342900" indent="-342900">
              <a:buFont typeface="+mj-lt"/>
              <a:buAutoNum type="arabicPeriod"/>
            </a:pPr>
            <a:r>
              <a:rPr lang="en-US" b="1" dirty="0"/>
              <a:t>Select the desired destination to extract to in the pop-up dialog box</a:t>
            </a:r>
          </a:p>
          <a:p>
            <a:r>
              <a:rPr lang="en-US" b="1" dirty="0"/>
              <a:t>See also: </a:t>
            </a:r>
            <a:r>
              <a:rPr lang="en-US" b="1" i="1" dirty="0"/>
              <a:t>https://</a:t>
            </a:r>
            <a:r>
              <a:rPr lang="en-US" b="1" i="1" dirty="0" err="1"/>
              <a:t>www.lifewire.com</a:t>
            </a:r>
            <a:r>
              <a:rPr lang="en-US" b="1" i="1" dirty="0"/>
              <a:t>/unzip-files-windows-11-8425832</a:t>
            </a:r>
          </a:p>
        </p:txBody>
      </p:sp>
      <p:sp>
        <p:nvSpPr>
          <p:cNvPr id="9" name="TextBox 8">
            <a:extLst>
              <a:ext uri="{FF2B5EF4-FFF2-40B4-BE49-F238E27FC236}">
                <a16:creationId xmlns:a16="http://schemas.microsoft.com/office/drawing/2014/main" id="{37AAAEAC-BFC4-BD19-3367-192D79260B6D}"/>
              </a:ext>
            </a:extLst>
          </p:cNvPr>
          <p:cNvSpPr txBox="1"/>
          <p:nvPr/>
        </p:nvSpPr>
        <p:spPr>
          <a:xfrm>
            <a:off x="756643" y="2185588"/>
            <a:ext cx="4013477" cy="646331"/>
          </a:xfrm>
          <a:prstGeom prst="rect">
            <a:avLst/>
          </a:prstGeom>
          <a:noFill/>
        </p:spPr>
        <p:txBody>
          <a:bodyPr wrap="square" rtlCol="0">
            <a:spAutoFit/>
          </a:bodyPr>
          <a:lstStyle/>
          <a:p>
            <a:pPr marL="342900" indent="-342900">
              <a:buFont typeface="+mj-lt"/>
              <a:buAutoNum type="arabicPeriod"/>
            </a:pPr>
            <a:r>
              <a:rPr lang="en-US" b="1" dirty="0"/>
              <a:t>Click on </a:t>
            </a:r>
            <a:r>
              <a:rPr lang="en-US" b="1" dirty="0">
                <a:solidFill>
                  <a:srgbClr val="00B050"/>
                </a:solidFill>
              </a:rPr>
              <a:t>Code</a:t>
            </a:r>
          </a:p>
          <a:p>
            <a:pPr marL="342900" indent="-342900">
              <a:buFont typeface="+mj-lt"/>
              <a:buAutoNum type="arabicPeriod"/>
            </a:pPr>
            <a:r>
              <a:rPr lang="en-US" b="1" dirty="0"/>
              <a:t>Click on Download Zip</a:t>
            </a:r>
          </a:p>
        </p:txBody>
      </p:sp>
    </p:spTree>
    <p:extLst>
      <p:ext uri="{BB962C8B-B14F-4D97-AF65-F5344CB8AC3E}">
        <p14:creationId xmlns:p14="http://schemas.microsoft.com/office/powerpoint/2010/main" val="296086582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D277D5-D731-14D7-F8B2-34D62DAE4F47}"/>
              </a:ext>
            </a:extLst>
          </p:cNvPr>
          <p:cNvSpPr>
            <a:spLocks noGrp="1"/>
          </p:cNvSpPr>
          <p:nvPr>
            <p:ph type="title"/>
          </p:nvPr>
        </p:nvSpPr>
        <p:spPr>
          <a:xfrm>
            <a:off x="418640" y="107320"/>
            <a:ext cx="11407600" cy="1189554"/>
          </a:xfrm>
          <a:noFill/>
        </p:spPr>
        <p:txBody>
          <a:bodyPr/>
          <a:lstStyle/>
          <a:p>
            <a:r>
              <a:rPr lang="en-US" dirty="0">
                <a:solidFill>
                  <a:srgbClr val="0070C0"/>
                </a:solidFill>
              </a:rPr>
              <a:t>TRY IT ..</a:t>
            </a:r>
          </a:p>
        </p:txBody>
      </p:sp>
      <p:sp>
        <p:nvSpPr>
          <p:cNvPr id="3" name="TextBox 2">
            <a:extLst>
              <a:ext uri="{FF2B5EF4-FFF2-40B4-BE49-F238E27FC236}">
                <a16:creationId xmlns:a16="http://schemas.microsoft.com/office/drawing/2014/main" id="{2EDABA30-3259-D53F-A026-20F6EBA8D011}"/>
              </a:ext>
            </a:extLst>
          </p:cNvPr>
          <p:cNvSpPr txBox="1"/>
          <p:nvPr/>
        </p:nvSpPr>
        <p:spPr>
          <a:xfrm>
            <a:off x="3059081" y="1803400"/>
            <a:ext cx="7842739" cy="1938992"/>
          </a:xfrm>
          <a:prstGeom prst="rect">
            <a:avLst/>
          </a:prstGeom>
          <a:noFill/>
        </p:spPr>
        <p:txBody>
          <a:bodyPr wrap="square" rtlCol="0">
            <a:spAutoFit/>
          </a:bodyPr>
          <a:lstStyle/>
          <a:p>
            <a:pPr marL="285750" indent="-285750">
              <a:buFont typeface="Arial" panose="020B0604020202020204" pitchFamily="34" charset="0"/>
              <a:buChar char="•"/>
            </a:pPr>
            <a:r>
              <a:rPr lang="en-US" sz="2400" b="1" dirty="0"/>
              <a:t>Open the file </a:t>
            </a:r>
            <a:r>
              <a:rPr lang="en-US" sz="2000" b="1" dirty="0" err="1">
                <a:solidFill>
                  <a:srgbClr val="7030A0"/>
                </a:solidFill>
                <a:latin typeface="Monaco" pitchFamily="2" charset="77"/>
              </a:rPr>
              <a:t>welcome.R</a:t>
            </a:r>
            <a:r>
              <a:rPr lang="en-US" sz="2000" b="1" dirty="0">
                <a:solidFill>
                  <a:srgbClr val="7030A0"/>
                </a:solidFill>
                <a:latin typeface="Monaco" pitchFamily="2" charset="77"/>
              </a:rPr>
              <a:t> </a:t>
            </a:r>
          </a:p>
          <a:p>
            <a:r>
              <a:rPr lang="en-US" sz="2400" b="1" dirty="0"/>
              <a:t>	Can you spot code lines and comment lines?</a:t>
            </a:r>
          </a:p>
          <a:p>
            <a:pPr marL="285750" indent="-285750">
              <a:buFont typeface="Arial" panose="020B0604020202020204" pitchFamily="34" charset="0"/>
              <a:buChar char="•"/>
            </a:pPr>
            <a:endParaRPr lang="en-US" sz="2400" b="1" dirty="0"/>
          </a:p>
          <a:p>
            <a:pPr marL="285750" indent="-285750">
              <a:buFont typeface="Arial" panose="020B0604020202020204" pitchFamily="34" charset="0"/>
              <a:buChar char="•"/>
            </a:pPr>
            <a:r>
              <a:rPr lang="en-US" sz="2400" b="1" dirty="0"/>
              <a:t>Open the file </a:t>
            </a:r>
            <a:r>
              <a:rPr lang="en-US" sz="2000" b="1" dirty="0">
                <a:solidFill>
                  <a:srgbClr val="7030A0"/>
                </a:solidFill>
                <a:latin typeface="Monaco" pitchFamily="2" charset="77"/>
              </a:rPr>
              <a:t>01_basic_functions.qmd</a:t>
            </a:r>
            <a:r>
              <a:rPr lang="en-US" sz="2400" b="1" dirty="0"/>
              <a:t> –</a:t>
            </a:r>
          </a:p>
          <a:p>
            <a:r>
              <a:rPr lang="en-US" sz="2400" b="1" dirty="0"/>
              <a:t>	Insert a code chunk in this file</a:t>
            </a:r>
          </a:p>
        </p:txBody>
      </p:sp>
      <p:grpSp>
        <p:nvGrpSpPr>
          <p:cNvPr id="9" name="Group 8">
            <a:extLst>
              <a:ext uri="{FF2B5EF4-FFF2-40B4-BE49-F238E27FC236}">
                <a16:creationId xmlns:a16="http://schemas.microsoft.com/office/drawing/2014/main" id="{DB032278-5215-92F8-A3C8-8396DB7EE701}"/>
              </a:ext>
            </a:extLst>
          </p:cNvPr>
          <p:cNvGrpSpPr/>
          <p:nvPr/>
        </p:nvGrpSpPr>
        <p:grpSpPr>
          <a:xfrm>
            <a:off x="857711" y="1570436"/>
            <a:ext cx="1432100" cy="1656728"/>
            <a:chOff x="10201100" y="694780"/>
            <a:chExt cx="1823720" cy="2109775"/>
          </a:xfrm>
        </p:grpSpPr>
        <p:pic>
          <p:nvPicPr>
            <p:cNvPr id="19460" name="Picture 4" descr="improvement Vector Icons free download in SVG, PNG Format">
              <a:extLst>
                <a:ext uri="{FF2B5EF4-FFF2-40B4-BE49-F238E27FC236}">
                  <a16:creationId xmlns:a16="http://schemas.microsoft.com/office/drawing/2014/main" id="{987273F1-9467-8833-89A6-7EB43AC18D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01100" y="980835"/>
              <a:ext cx="1823720" cy="182372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8CC8784C-B71D-CCB3-4A96-C1253C236E3A}"/>
                </a:ext>
              </a:extLst>
            </p:cNvPr>
            <p:cNvSpPr txBox="1"/>
            <p:nvPr/>
          </p:nvSpPr>
          <p:spPr>
            <a:xfrm>
              <a:off x="10299207" y="694780"/>
              <a:ext cx="1673859" cy="431135"/>
            </a:xfrm>
            <a:prstGeom prst="rect">
              <a:avLst/>
            </a:prstGeom>
            <a:noFill/>
          </p:spPr>
          <p:txBody>
            <a:bodyPr wrap="square" rtlCol="0">
              <a:spAutoFit/>
            </a:bodyPr>
            <a:lstStyle/>
            <a:p>
              <a:r>
                <a:rPr lang="en-US" sz="1600" dirty="0">
                  <a:solidFill>
                    <a:srgbClr val="0070C0"/>
                  </a:solidFill>
                  <a:latin typeface="Monaco" pitchFamily="2" charset="77"/>
                </a:rPr>
                <a:t>exercise</a:t>
              </a:r>
            </a:p>
          </p:txBody>
        </p:sp>
      </p:grpSp>
    </p:spTree>
    <p:extLst>
      <p:ext uri="{BB962C8B-B14F-4D97-AF65-F5344CB8AC3E}">
        <p14:creationId xmlns:p14="http://schemas.microsoft.com/office/powerpoint/2010/main" val="185854271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302D95-0976-64A6-8247-B9A5061E0308}"/>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2FD6F945-75A1-E2E4-B483-5E142688035F}"/>
              </a:ext>
            </a:extLst>
          </p:cNvPr>
          <p:cNvSpPr txBox="1"/>
          <p:nvPr/>
        </p:nvSpPr>
        <p:spPr>
          <a:xfrm>
            <a:off x="753979" y="2518611"/>
            <a:ext cx="10716126" cy="1200329"/>
          </a:xfrm>
          <a:prstGeom prst="rect">
            <a:avLst/>
          </a:prstGeom>
          <a:noFill/>
        </p:spPr>
        <p:txBody>
          <a:bodyPr wrap="square" rtlCol="0">
            <a:spAutoFit/>
          </a:bodyPr>
          <a:lstStyle/>
          <a:p>
            <a:r>
              <a:rPr lang="en-US" sz="7200" b="1" dirty="0">
                <a:solidFill>
                  <a:srgbClr val="0098BE"/>
                </a:solidFill>
              </a:rPr>
              <a:t>Functions</a:t>
            </a:r>
          </a:p>
        </p:txBody>
      </p:sp>
    </p:spTree>
    <p:extLst>
      <p:ext uri="{BB962C8B-B14F-4D97-AF65-F5344CB8AC3E}">
        <p14:creationId xmlns:p14="http://schemas.microsoft.com/office/powerpoint/2010/main" val="286747645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6B954F5C-58FE-48E3-02CF-4D0AFF0C28E5}"/>
              </a:ext>
            </a:extLst>
          </p:cNvPr>
          <p:cNvSpPr txBox="1">
            <a:spLocks/>
          </p:cNvSpPr>
          <p:nvPr/>
        </p:nvSpPr>
        <p:spPr>
          <a:xfrm>
            <a:off x="1026430" y="811999"/>
            <a:ext cx="9363440" cy="442192"/>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sz="2800" b="1" dirty="0">
                <a:solidFill>
                  <a:schemeClr val="tx1"/>
                </a:solidFill>
                <a:ea typeface="Calibri"/>
                <a:cs typeface="Calibri"/>
              </a:rPr>
              <a:t>Functions in programming ~ similar to math functions</a:t>
            </a:r>
          </a:p>
        </p:txBody>
      </p:sp>
      <p:sp>
        <p:nvSpPr>
          <p:cNvPr id="5" name="Content Placeholder 2">
            <a:extLst>
              <a:ext uri="{FF2B5EF4-FFF2-40B4-BE49-F238E27FC236}">
                <a16:creationId xmlns:a16="http://schemas.microsoft.com/office/drawing/2014/main" id="{34931548-9369-1C25-B832-D86BB94CA70D}"/>
              </a:ext>
            </a:extLst>
          </p:cNvPr>
          <p:cNvSpPr txBox="1">
            <a:spLocks/>
          </p:cNvSpPr>
          <p:nvPr/>
        </p:nvSpPr>
        <p:spPr>
          <a:xfrm>
            <a:off x="1602264" y="2090975"/>
            <a:ext cx="3947197" cy="1692749"/>
          </a:xfrm>
          <a:prstGeom prst="rect">
            <a:avLst/>
          </a:prstGeom>
          <a:solidFill>
            <a:schemeClr val="accent3">
              <a:lumMod val="20000"/>
              <a:lumOff val="80000"/>
              <a:alpha val="86775"/>
            </a:schemeClr>
          </a:solidFill>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ctr">
              <a:buFont typeface="Wingdings 2" panose="05020102010507070707" pitchFamily="18" charset="2"/>
              <a:buNone/>
            </a:pPr>
            <a:r>
              <a:rPr lang="en-US" sz="9000" b="1" dirty="0">
                <a:solidFill>
                  <a:schemeClr val="tx1"/>
                </a:solidFill>
                <a:ea typeface="Calibri"/>
                <a:cs typeface="Calibri"/>
              </a:rPr>
              <a:t>f(</a:t>
            </a:r>
            <a:r>
              <a:rPr lang="en-US" sz="9000" b="1" dirty="0">
                <a:solidFill>
                  <a:srgbClr val="00B0F0"/>
                </a:solidFill>
                <a:ea typeface="Calibri"/>
                <a:cs typeface="Calibri"/>
              </a:rPr>
              <a:t>x</a:t>
            </a:r>
            <a:r>
              <a:rPr lang="en-US" sz="9000" b="1" dirty="0">
                <a:solidFill>
                  <a:schemeClr val="tx1"/>
                </a:solidFill>
                <a:ea typeface="Calibri"/>
                <a:cs typeface="Calibri"/>
              </a:rPr>
              <a:t>) = </a:t>
            </a:r>
            <a:r>
              <a:rPr lang="en-US" sz="9000" b="1" dirty="0">
                <a:solidFill>
                  <a:srgbClr val="00B050"/>
                </a:solidFill>
                <a:ea typeface="Calibri"/>
                <a:cs typeface="Calibri"/>
              </a:rPr>
              <a:t>y</a:t>
            </a:r>
          </a:p>
        </p:txBody>
      </p:sp>
      <p:sp>
        <p:nvSpPr>
          <p:cNvPr id="6" name="Google Shape;1688;p146">
            <a:extLst>
              <a:ext uri="{FF2B5EF4-FFF2-40B4-BE49-F238E27FC236}">
                <a16:creationId xmlns:a16="http://schemas.microsoft.com/office/drawing/2014/main" id="{B6ABF4FA-9AE9-991B-F0F6-1268DD674D11}"/>
              </a:ext>
            </a:extLst>
          </p:cNvPr>
          <p:cNvSpPr txBox="1">
            <a:spLocks/>
          </p:cNvSpPr>
          <p:nvPr/>
        </p:nvSpPr>
        <p:spPr>
          <a:xfrm>
            <a:off x="816224" y="4397688"/>
            <a:ext cx="9189625" cy="2047706"/>
          </a:xfrm>
          <a:prstGeom prst="rect">
            <a:avLst/>
          </a:prstGeom>
        </p:spPr>
        <p:txBody>
          <a:bodyPr spcFirstLastPara="1" vert="horz" lIns="91440" tIns="45720" rIns="91440" bIns="45720" rtlCol="0"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383540" indent="-383540">
              <a:spcAft>
                <a:spcPts val="200"/>
              </a:spcAft>
              <a:buSzPts val="3000"/>
            </a:pPr>
            <a:r>
              <a:rPr lang="en-US" sz="2800" dirty="0"/>
              <a:t>Takes </a:t>
            </a:r>
            <a:r>
              <a:rPr lang="en-US" sz="2800" dirty="0">
                <a:solidFill>
                  <a:srgbClr val="00B0F0"/>
                </a:solidFill>
              </a:rPr>
              <a:t>input</a:t>
            </a:r>
            <a:r>
              <a:rPr lang="en-US" sz="2800" dirty="0"/>
              <a:t> values, also called </a:t>
            </a:r>
            <a:r>
              <a:rPr lang="en-US" sz="2800" dirty="0">
                <a:solidFill>
                  <a:srgbClr val="00B0F0"/>
                </a:solidFill>
              </a:rPr>
              <a:t>parameters</a:t>
            </a:r>
            <a:r>
              <a:rPr lang="en-US" sz="2800" dirty="0"/>
              <a:t> or </a:t>
            </a:r>
            <a:r>
              <a:rPr lang="en-US" sz="2800" dirty="0">
                <a:solidFill>
                  <a:srgbClr val="00B0F0"/>
                </a:solidFill>
              </a:rPr>
              <a:t>arguments</a:t>
            </a:r>
          </a:p>
          <a:p>
            <a:pPr marL="383540" indent="-383540">
              <a:spcAft>
                <a:spcPts val="200"/>
              </a:spcAft>
              <a:buSzPts val="3000"/>
            </a:pPr>
            <a:r>
              <a:rPr lang="en-US" sz="2800" dirty="0"/>
              <a:t>Returns an </a:t>
            </a:r>
            <a:r>
              <a:rPr lang="en-US" sz="2800" dirty="0">
                <a:solidFill>
                  <a:srgbClr val="00B050"/>
                </a:solidFill>
              </a:rPr>
              <a:t>output</a:t>
            </a:r>
            <a:r>
              <a:rPr lang="en-US" sz="2800" dirty="0"/>
              <a:t> value, also called a </a:t>
            </a:r>
            <a:r>
              <a:rPr lang="en-US" sz="2800" dirty="0">
                <a:solidFill>
                  <a:srgbClr val="00B050"/>
                </a:solidFill>
              </a:rPr>
              <a:t>return</a:t>
            </a:r>
            <a:r>
              <a:rPr lang="en-US" sz="2800" dirty="0"/>
              <a:t> value</a:t>
            </a:r>
          </a:p>
          <a:p>
            <a:pPr marL="383540" indent="-383540">
              <a:spcAft>
                <a:spcPts val="200"/>
              </a:spcAft>
              <a:buSzPts val="3000"/>
            </a:pPr>
            <a:r>
              <a:rPr lang="en-US" sz="2800" dirty="0"/>
              <a:t>R functions usually don't alter their input values (but they sometimes do!)</a:t>
            </a:r>
          </a:p>
        </p:txBody>
      </p:sp>
      <p:pic>
        <p:nvPicPr>
          <p:cNvPr id="7" name="Picture 6" descr="A diagram of function&#10;&#10;Description automatically generated">
            <a:extLst>
              <a:ext uri="{FF2B5EF4-FFF2-40B4-BE49-F238E27FC236}">
                <a16:creationId xmlns:a16="http://schemas.microsoft.com/office/drawing/2014/main" id="{4B3946D2-322D-3391-EDCC-2CC43E006085}"/>
              </a:ext>
            </a:extLst>
          </p:cNvPr>
          <p:cNvPicPr>
            <a:picLocks noChangeAspect="1"/>
          </p:cNvPicPr>
          <p:nvPr/>
        </p:nvPicPr>
        <p:blipFill>
          <a:blip r:embed="rId2"/>
          <a:stretch>
            <a:fillRect/>
          </a:stretch>
        </p:blipFill>
        <p:spPr>
          <a:xfrm>
            <a:off x="5708150" y="1704178"/>
            <a:ext cx="4788462" cy="2693510"/>
          </a:xfrm>
          <a:prstGeom prst="rect">
            <a:avLst/>
          </a:prstGeom>
        </p:spPr>
      </p:pic>
    </p:spTree>
    <p:extLst>
      <p:ext uri="{BB962C8B-B14F-4D97-AF65-F5344CB8AC3E}">
        <p14:creationId xmlns:p14="http://schemas.microsoft.com/office/powerpoint/2010/main" val="136627187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7B25E8-58B8-DB2E-D731-F8481AA65CB6}"/>
              </a:ext>
            </a:extLst>
          </p:cNvPr>
          <p:cNvSpPr>
            <a:spLocks noGrp="1"/>
          </p:cNvSpPr>
          <p:nvPr>
            <p:ph type="title"/>
          </p:nvPr>
        </p:nvSpPr>
        <p:spPr>
          <a:xfrm>
            <a:off x="747211" y="961229"/>
            <a:ext cx="10697578" cy="831200"/>
          </a:xfrm>
        </p:spPr>
        <p:txBody>
          <a:bodyPr/>
          <a:lstStyle/>
          <a:p>
            <a:r>
              <a:rPr lang="en-US" dirty="0">
                <a:solidFill>
                  <a:schemeClr val="tx1"/>
                </a:solidFill>
              </a:rPr>
              <a:t>Why should you use functions?</a:t>
            </a:r>
          </a:p>
        </p:txBody>
      </p:sp>
      <p:sp>
        <p:nvSpPr>
          <p:cNvPr id="3" name="Text Placeholder 2">
            <a:extLst>
              <a:ext uri="{FF2B5EF4-FFF2-40B4-BE49-F238E27FC236}">
                <a16:creationId xmlns:a16="http://schemas.microsoft.com/office/drawing/2014/main" id="{F53A62EA-9E7E-DA13-5B3B-DB68D18A3C55}"/>
              </a:ext>
            </a:extLst>
          </p:cNvPr>
          <p:cNvSpPr>
            <a:spLocks noGrp="1"/>
          </p:cNvSpPr>
          <p:nvPr>
            <p:ph type="body" idx="1"/>
          </p:nvPr>
        </p:nvSpPr>
        <p:spPr>
          <a:xfrm>
            <a:off x="116590" y="1930150"/>
            <a:ext cx="12075410" cy="4555200"/>
          </a:xfrm>
        </p:spPr>
        <p:txBody>
          <a:bodyPr/>
          <a:lstStyle/>
          <a:p>
            <a:pPr marL="608965" indent="-456565"/>
            <a:r>
              <a:rPr lang="en-US" sz="2800" dirty="0">
                <a:solidFill>
                  <a:schemeClr val="tx1"/>
                </a:solidFill>
              </a:rPr>
              <a:t>Pieces of code designed to perform specific tasks</a:t>
            </a:r>
          </a:p>
          <a:p>
            <a:pPr marL="1218565" lvl="1" indent="-422910"/>
            <a:r>
              <a:rPr lang="en-US" sz="2800" i="0" dirty="0">
                <a:solidFill>
                  <a:schemeClr val="tx1"/>
                </a:solidFill>
              </a:rPr>
              <a:t>You can re-use them multiple times without re-writing the same code</a:t>
            </a:r>
          </a:p>
          <a:p>
            <a:pPr marL="1218565" lvl="1" indent="-422910"/>
            <a:r>
              <a:rPr lang="en-US" sz="2800" i="0" dirty="0">
                <a:solidFill>
                  <a:schemeClr val="tx1"/>
                </a:solidFill>
              </a:rPr>
              <a:t>They help you organize your code into manageable chunks</a:t>
            </a:r>
          </a:p>
          <a:p>
            <a:pPr marL="1218565" lvl="1" indent="-422910"/>
            <a:r>
              <a:rPr lang="en-US" sz="2800" i="0" dirty="0">
                <a:solidFill>
                  <a:schemeClr val="tx1"/>
                </a:solidFill>
              </a:rPr>
              <a:t>You can use them </a:t>
            </a:r>
            <a:r>
              <a:rPr lang="en-US" sz="2800" dirty="0">
                <a:solidFill>
                  <a:schemeClr val="tx1"/>
                </a:solidFill>
              </a:rPr>
              <a:t>just</a:t>
            </a:r>
            <a:r>
              <a:rPr lang="en-US" sz="2800" i="0" dirty="0">
                <a:solidFill>
                  <a:schemeClr val="tx1"/>
                </a:solidFill>
              </a:rPr>
              <a:t> knowing their input and output</a:t>
            </a:r>
          </a:p>
          <a:p>
            <a:pPr marL="795655" lvl="1" indent="0">
              <a:buNone/>
            </a:pPr>
            <a:r>
              <a:rPr lang="en-US" sz="2800" dirty="0">
                <a:solidFill>
                  <a:schemeClr val="tx1"/>
                </a:solidFill>
                <a:sym typeface="Wingdings" pitchFamily="2" charset="2"/>
              </a:rPr>
              <a:t> They help you write code that is clearer and less error prone. They also help you conserve your valuable brain power </a:t>
            </a:r>
            <a:endParaRPr lang="en-US" sz="2800" i="0" dirty="0">
              <a:solidFill>
                <a:schemeClr val="tx1"/>
              </a:solidFill>
            </a:endParaRPr>
          </a:p>
        </p:txBody>
      </p:sp>
    </p:spTree>
    <p:extLst>
      <p:ext uri="{BB962C8B-B14F-4D97-AF65-F5344CB8AC3E}">
        <p14:creationId xmlns:p14="http://schemas.microsoft.com/office/powerpoint/2010/main" val="277809878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692"/>
        <p:cNvGrpSpPr/>
        <p:nvPr/>
      </p:nvGrpSpPr>
      <p:grpSpPr>
        <a:xfrm>
          <a:off x="0" y="0"/>
          <a:ext cx="0" cy="0"/>
          <a:chOff x="0" y="0"/>
          <a:chExt cx="0" cy="0"/>
        </a:xfrm>
      </p:grpSpPr>
      <p:sp>
        <p:nvSpPr>
          <p:cNvPr id="1694" name="Google Shape;1694;p147"/>
          <p:cNvSpPr txBox="1">
            <a:spLocks noGrp="1"/>
          </p:cNvSpPr>
          <p:nvPr>
            <p:ph type="subTitle" idx="1"/>
          </p:nvPr>
        </p:nvSpPr>
        <p:spPr>
          <a:xfrm>
            <a:off x="899883" y="1581321"/>
            <a:ext cx="11144078" cy="1847679"/>
          </a:xfrm>
          <a:prstGeom prst="rect">
            <a:avLst/>
          </a:prstGeom>
          <a:noFill/>
        </p:spPr>
        <p:txBody>
          <a:bodyPr spcFirstLastPara="1" vert="horz" wrap="square" lIns="121900" tIns="121900" rIns="121900" bIns="121900" rtlCol="0" anchor="t" anchorCtr="0">
            <a:noAutofit/>
          </a:bodyPr>
          <a:lstStyle/>
          <a:p>
            <a:pPr marL="0" indent="0">
              <a:lnSpc>
                <a:spcPct val="100000"/>
              </a:lnSpc>
              <a:spcBef>
                <a:spcPts val="2133"/>
              </a:spcBef>
            </a:pPr>
            <a:r>
              <a:rPr lang="en" sz="2400" dirty="0" err="1">
                <a:solidFill>
                  <a:schemeClr val="tx1"/>
                </a:solidFill>
                <a:latin typeface="Monaco" pitchFamily="2" charset="77"/>
                <a:ea typeface="Arial"/>
                <a:cs typeface="Arial"/>
                <a:sym typeface="Arial"/>
              </a:rPr>
              <a:t>read.csv</a:t>
            </a:r>
            <a:r>
              <a:rPr lang="en" sz="2400" dirty="0">
                <a:solidFill>
                  <a:schemeClr val="tx1"/>
                </a:solidFill>
                <a:latin typeface="Monaco" pitchFamily="2" charset="77"/>
                <a:ea typeface="Arial"/>
                <a:cs typeface="Arial"/>
                <a:sym typeface="Arial"/>
              </a:rPr>
              <a:t>(file, header = TRUE, </a:t>
            </a:r>
            <a:r>
              <a:rPr lang="en" sz="2400" dirty="0" err="1">
                <a:solidFill>
                  <a:schemeClr val="tx1"/>
                </a:solidFill>
                <a:latin typeface="Monaco" pitchFamily="2" charset="77"/>
                <a:ea typeface="Arial"/>
                <a:cs typeface="Arial"/>
                <a:sym typeface="Arial"/>
              </a:rPr>
              <a:t>sep</a:t>
            </a:r>
            <a:r>
              <a:rPr lang="en" sz="2400" dirty="0">
                <a:solidFill>
                  <a:schemeClr val="tx1"/>
                </a:solidFill>
                <a:latin typeface="Monaco" pitchFamily="2" charset="77"/>
                <a:ea typeface="Arial"/>
                <a:cs typeface="Arial"/>
                <a:sym typeface="Arial"/>
              </a:rPr>
              <a:t> = ",", quote = "\"",</a:t>
            </a:r>
            <a:endParaRPr sz="2400" dirty="0">
              <a:solidFill>
                <a:schemeClr val="tx1"/>
              </a:solidFill>
              <a:latin typeface="Monaco" pitchFamily="2" charset="77"/>
              <a:ea typeface="Arial"/>
              <a:cs typeface="Arial"/>
              <a:sym typeface="Arial"/>
            </a:endParaRPr>
          </a:p>
          <a:p>
            <a:pPr marL="0" indent="0">
              <a:lnSpc>
                <a:spcPct val="100000"/>
              </a:lnSpc>
            </a:pPr>
            <a:r>
              <a:rPr lang="en" sz="2400" dirty="0">
                <a:solidFill>
                  <a:schemeClr val="tx1"/>
                </a:solidFill>
                <a:latin typeface="Monaco" pitchFamily="2" charset="77"/>
                <a:ea typeface="Arial"/>
                <a:cs typeface="Arial"/>
                <a:sym typeface="Arial"/>
              </a:rPr>
              <a:t>         dec = ".", fill = TRUE, </a:t>
            </a:r>
            <a:r>
              <a:rPr lang="en" sz="2400" dirty="0" err="1">
                <a:solidFill>
                  <a:schemeClr val="tx1"/>
                </a:solidFill>
                <a:latin typeface="Monaco" pitchFamily="2" charset="77"/>
                <a:ea typeface="Arial"/>
                <a:cs typeface="Arial"/>
                <a:sym typeface="Arial"/>
              </a:rPr>
              <a:t>comment.char</a:t>
            </a:r>
            <a:r>
              <a:rPr lang="en" sz="2400" dirty="0">
                <a:solidFill>
                  <a:schemeClr val="tx1"/>
                </a:solidFill>
                <a:latin typeface="Monaco" pitchFamily="2" charset="77"/>
                <a:ea typeface="Arial"/>
                <a:cs typeface="Arial"/>
                <a:sym typeface="Arial"/>
              </a:rPr>
              <a:t> = "", ...)</a:t>
            </a:r>
            <a:endParaRPr sz="2400" dirty="0">
              <a:solidFill>
                <a:schemeClr val="tx1"/>
              </a:solidFill>
              <a:latin typeface="Monaco" pitchFamily="2" charset="77"/>
              <a:ea typeface="Arial"/>
              <a:cs typeface="Arial"/>
              <a:sym typeface="Arial"/>
            </a:endParaRPr>
          </a:p>
        </p:txBody>
      </p:sp>
      <p:sp>
        <p:nvSpPr>
          <p:cNvPr id="4" name="Content Placeholder 2">
            <a:extLst>
              <a:ext uri="{FF2B5EF4-FFF2-40B4-BE49-F238E27FC236}">
                <a16:creationId xmlns:a16="http://schemas.microsoft.com/office/drawing/2014/main" id="{5212D375-C74B-FD49-39DA-2258C5B5A0C6}"/>
              </a:ext>
            </a:extLst>
          </p:cNvPr>
          <p:cNvSpPr txBox="1">
            <a:spLocks/>
          </p:cNvSpPr>
          <p:nvPr/>
        </p:nvSpPr>
        <p:spPr>
          <a:xfrm>
            <a:off x="789363" y="902310"/>
            <a:ext cx="9363440" cy="442192"/>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sz="2800" b="1" dirty="0">
                <a:solidFill>
                  <a:schemeClr val="tx1"/>
                </a:solidFill>
                <a:ea typeface="Calibri"/>
                <a:cs typeface="Calibri"/>
              </a:rPr>
              <a:t>Let’s look at a useful function..</a:t>
            </a:r>
          </a:p>
        </p:txBody>
      </p:sp>
      <p:sp>
        <p:nvSpPr>
          <p:cNvPr id="5" name="TextBox 4">
            <a:extLst>
              <a:ext uri="{FF2B5EF4-FFF2-40B4-BE49-F238E27FC236}">
                <a16:creationId xmlns:a16="http://schemas.microsoft.com/office/drawing/2014/main" id="{5EE8770B-E40D-EE8E-ECDB-3DDEF86FF1AD}"/>
              </a:ext>
            </a:extLst>
          </p:cNvPr>
          <p:cNvSpPr txBox="1"/>
          <p:nvPr/>
        </p:nvSpPr>
        <p:spPr>
          <a:xfrm>
            <a:off x="2652583" y="3204154"/>
            <a:ext cx="7315201" cy="923330"/>
          </a:xfrm>
          <a:prstGeom prst="rect">
            <a:avLst/>
          </a:prstGeom>
          <a:solidFill>
            <a:schemeClr val="accent5">
              <a:lumMod val="40000"/>
              <a:lumOff val="60000"/>
              <a:alpha val="36814"/>
            </a:schemeClr>
          </a:solidFill>
        </p:spPr>
        <p:txBody>
          <a:bodyPr wrap="square" rtlCol="0">
            <a:spAutoFit/>
          </a:bodyPr>
          <a:lstStyle/>
          <a:p>
            <a:r>
              <a:rPr lang="en-US" b="1" dirty="0">
                <a:solidFill>
                  <a:srgbClr val="C00000"/>
                </a:solidFill>
              </a:rPr>
              <a:t>What:</a:t>
            </a:r>
          </a:p>
          <a:p>
            <a:r>
              <a:rPr lang="en-US" dirty="0"/>
              <a:t>This is the function definition for the function named “</a:t>
            </a:r>
            <a:r>
              <a:rPr lang="en-US" i="1" dirty="0" err="1"/>
              <a:t>read.csv</a:t>
            </a:r>
            <a:r>
              <a:rPr lang="en-US" dirty="0"/>
              <a:t>”</a:t>
            </a:r>
          </a:p>
          <a:p>
            <a:r>
              <a:rPr lang="en-US" dirty="0"/>
              <a:t>It contains the function name, and the inputs it takes inside parentheses</a:t>
            </a:r>
          </a:p>
        </p:txBody>
      </p:sp>
      <p:sp>
        <p:nvSpPr>
          <p:cNvPr id="6" name="TextBox 5">
            <a:extLst>
              <a:ext uri="{FF2B5EF4-FFF2-40B4-BE49-F238E27FC236}">
                <a16:creationId xmlns:a16="http://schemas.microsoft.com/office/drawing/2014/main" id="{E3ED2520-ED71-75CE-115D-8ED25F226698}"/>
              </a:ext>
            </a:extLst>
          </p:cNvPr>
          <p:cNvSpPr txBox="1"/>
          <p:nvPr/>
        </p:nvSpPr>
        <p:spPr>
          <a:xfrm>
            <a:off x="2652583" y="4243475"/>
            <a:ext cx="7315201" cy="1200329"/>
          </a:xfrm>
          <a:prstGeom prst="rect">
            <a:avLst/>
          </a:prstGeom>
          <a:solidFill>
            <a:schemeClr val="accent5">
              <a:lumMod val="40000"/>
              <a:lumOff val="60000"/>
              <a:alpha val="36814"/>
            </a:schemeClr>
          </a:solidFill>
        </p:spPr>
        <p:txBody>
          <a:bodyPr wrap="square" rtlCol="0">
            <a:spAutoFit/>
          </a:bodyPr>
          <a:lstStyle/>
          <a:p>
            <a:r>
              <a:rPr lang="en-US" b="1" dirty="0">
                <a:solidFill>
                  <a:srgbClr val="C00000"/>
                </a:solidFill>
              </a:rPr>
              <a:t>Where:</a:t>
            </a:r>
          </a:p>
          <a:p>
            <a:r>
              <a:rPr lang="en-US" dirty="0"/>
              <a:t>Type </a:t>
            </a:r>
            <a:r>
              <a:rPr lang="en-US" sz="1400" dirty="0" err="1">
                <a:solidFill>
                  <a:schemeClr val="accent2"/>
                </a:solidFill>
                <a:latin typeface="Monaco" pitchFamily="2" charset="77"/>
              </a:rPr>
              <a:t>read.csv</a:t>
            </a:r>
            <a:r>
              <a:rPr lang="en-US" sz="1400" dirty="0">
                <a:solidFill>
                  <a:schemeClr val="accent2"/>
                </a:solidFill>
                <a:latin typeface="Monaco" pitchFamily="2" charset="77"/>
              </a:rPr>
              <a:t> </a:t>
            </a:r>
            <a:r>
              <a:rPr lang="en-US" dirty="0"/>
              <a:t>in the R console to see this definition printed to console.</a:t>
            </a:r>
          </a:p>
          <a:p>
            <a:r>
              <a:rPr lang="en-US" dirty="0"/>
              <a:t>Type </a:t>
            </a:r>
            <a:r>
              <a:rPr lang="en-US" sz="1400" dirty="0">
                <a:solidFill>
                  <a:schemeClr val="accent2"/>
                </a:solidFill>
                <a:latin typeface="Monaco" pitchFamily="2" charset="77"/>
              </a:rPr>
              <a:t>?</a:t>
            </a:r>
            <a:r>
              <a:rPr lang="en-US" sz="1400" dirty="0" err="1">
                <a:solidFill>
                  <a:schemeClr val="accent2"/>
                </a:solidFill>
                <a:latin typeface="Monaco" pitchFamily="2" charset="77"/>
              </a:rPr>
              <a:t>read.csv</a:t>
            </a:r>
            <a:r>
              <a:rPr lang="en-US" sz="1400" dirty="0">
                <a:solidFill>
                  <a:schemeClr val="accent2"/>
                </a:solidFill>
                <a:latin typeface="Monaco" pitchFamily="2" charset="77"/>
              </a:rPr>
              <a:t> </a:t>
            </a:r>
            <a:r>
              <a:rPr lang="en-US" dirty="0"/>
              <a:t>in the R console to see the more details for each input argument in the </a:t>
            </a:r>
            <a:r>
              <a:rPr lang="en-US" b="1" dirty="0"/>
              <a:t>R Help </a:t>
            </a:r>
            <a:r>
              <a:rPr lang="en-US" dirty="0"/>
              <a:t>tab on the </a:t>
            </a:r>
            <a:r>
              <a:rPr lang="en-US" b="1" dirty="0"/>
              <a:t>File pane </a:t>
            </a:r>
            <a:r>
              <a:rPr lang="en-US" dirty="0"/>
              <a:t>of RStudio.</a:t>
            </a:r>
            <a:endParaRPr lang="en-US" b="1" dirty="0"/>
          </a:p>
        </p:txBody>
      </p:sp>
      <p:sp>
        <p:nvSpPr>
          <p:cNvPr id="8" name="TextBox 7">
            <a:extLst>
              <a:ext uri="{FF2B5EF4-FFF2-40B4-BE49-F238E27FC236}">
                <a16:creationId xmlns:a16="http://schemas.microsoft.com/office/drawing/2014/main" id="{84DEF00F-F2B2-1D0F-78CE-FCBE9AD7FD2F}"/>
              </a:ext>
            </a:extLst>
          </p:cNvPr>
          <p:cNvSpPr txBox="1"/>
          <p:nvPr/>
        </p:nvSpPr>
        <p:spPr>
          <a:xfrm>
            <a:off x="2652583" y="5537156"/>
            <a:ext cx="7315201" cy="646331"/>
          </a:xfrm>
          <a:prstGeom prst="rect">
            <a:avLst/>
          </a:prstGeom>
          <a:solidFill>
            <a:schemeClr val="accent5">
              <a:lumMod val="40000"/>
              <a:lumOff val="60000"/>
              <a:alpha val="36814"/>
            </a:schemeClr>
          </a:solidFill>
        </p:spPr>
        <p:txBody>
          <a:bodyPr wrap="square" rtlCol="0">
            <a:spAutoFit/>
          </a:bodyPr>
          <a:lstStyle/>
          <a:p>
            <a:r>
              <a:rPr lang="en-US" b="1" dirty="0">
                <a:solidFill>
                  <a:srgbClr val="C00000"/>
                </a:solidFill>
              </a:rPr>
              <a:t>Tip!</a:t>
            </a:r>
          </a:p>
          <a:p>
            <a:r>
              <a:rPr lang="en-US" dirty="0"/>
              <a:t>You can check the definition of any function with </a:t>
            </a:r>
            <a:r>
              <a:rPr lang="en-US" dirty="0">
                <a:solidFill>
                  <a:schemeClr val="accent2"/>
                </a:solidFill>
                <a:latin typeface="Monaco" pitchFamily="2" charset="77"/>
              </a:rPr>
              <a:t>?</a:t>
            </a:r>
            <a:r>
              <a:rPr lang="en-US" dirty="0" err="1">
                <a:solidFill>
                  <a:schemeClr val="accent2"/>
                </a:solidFill>
                <a:latin typeface="Monaco" pitchFamily="2" charset="77"/>
              </a:rPr>
              <a:t>function_name</a:t>
            </a:r>
            <a:endParaRPr lang="en-US" b="1" dirty="0"/>
          </a:p>
        </p:txBody>
      </p:sp>
      <p:pic>
        <p:nvPicPr>
          <p:cNvPr id="16386" name="Picture 2" descr="Helpful tips circle message bubble with light bulb emblem. Banner design for business and advertising. Vector illustration">
            <a:extLst>
              <a:ext uri="{FF2B5EF4-FFF2-40B4-BE49-F238E27FC236}">
                <a16:creationId xmlns:a16="http://schemas.microsoft.com/office/drawing/2014/main" id="{F30971A5-6060-9627-9AD9-59DED10E0C5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532" t="6358" r="11045" b="9384"/>
          <a:stretch>
            <a:fillRect/>
          </a:stretch>
        </p:blipFill>
        <p:spPr bwMode="auto">
          <a:xfrm>
            <a:off x="1330383" y="5051833"/>
            <a:ext cx="1322200" cy="14205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692665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692"/>
        <p:cNvGrpSpPr/>
        <p:nvPr/>
      </p:nvGrpSpPr>
      <p:grpSpPr>
        <a:xfrm>
          <a:off x="0" y="0"/>
          <a:ext cx="0" cy="0"/>
          <a:chOff x="0" y="0"/>
          <a:chExt cx="0" cy="0"/>
        </a:xfrm>
      </p:grpSpPr>
      <p:sp>
        <p:nvSpPr>
          <p:cNvPr id="1694" name="Google Shape;1694;p147"/>
          <p:cNvSpPr txBox="1">
            <a:spLocks noGrp="1"/>
          </p:cNvSpPr>
          <p:nvPr>
            <p:ph type="subTitle" idx="1"/>
          </p:nvPr>
        </p:nvSpPr>
        <p:spPr>
          <a:xfrm>
            <a:off x="899883" y="1581321"/>
            <a:ext cx="11144078" cy="1847679"/>
          </a:xfrm>
          <a:prstGeom prst="rect">
            <a:avLst/>
          </a:prstGeom>
          <a:noFill/>
        </p:spPr>
        <p:txBody>
          <a:bodyPr spcFirstLastPara="1" vert="horz" wrap="square" lIns="121900" tIns="121900" rIns="121900" bIns="121900" rtlCol="0" anchor="t" anchorCtr="0">
            <a:noAutofit/>
          </a:bodyPr>
          <a:lstStyle/>
          <a:p>
            <a:pPr marL="0" indent="0">
              <a:lnSpc>
                <a:spcPct val="100000"/>
              </a:lnSpc>
              <a:spcBef>
                <a:spcPts val="2133"/>
              </a:spcBef>
            </a:pPr>
            <a:r>
              <a:rPr lang="en" sz="2400" dirty="0" err="1">
                <a:solidFill>
                  <a:srgbClr val="FF0000"/>
                </a:solidFill>
                <a:latin typeface="Monaco" pitchFamily="2" charset="77"/>
                <a:ea typeface="Arial"/>
                <a:cs typeface="Arial"/>
                <a:sym typeface="Arial"/>
              </a:rPr>
              <a:t>read.csv</a:t>
            </a:r>
            <a:r>
              <a:rPr lang="en" sz="2400" dirty="0">
                <a:solidFill>
                  <a:schemeClr val="tx1"/>
                </a:solidFill>
                <a:latin typeface="Monaco" pitchFamily="2" charset="77"/>
                <a:ea typeface="Arial"/>
                <a:cs typeface="Arial"/>
                <a:sym typeface="Arial"/>
              </a:rPr>
              <a:t>(file, header = TRUE, </a:t>
            </a:r>
            <a:r>
              <a:rPr lang="en" sz="2400" dirty="0" err="1">
                <a:solidFill>
                  <a:schemeClr val="tx1"/>
                </a:solidFill>
                <a:latin typeface="Monaco" pitchFamily="2" charset="77"/>
                <a:ea typeface="Arial"/>
                <a:cs typeface="Arial"/>
                <a:sym typeface="Arial"/>
              </a:rPr>
              <a:t>sep</a:t>
            </a:r>
            <a:r>
              <a:rPr lang="en" sz="2400" dirty="0">
                <a:solidFill>
                  <a:schemeClr val="tx1"/>
                </a:solidFill>
                <a:latin typeface="Monaco" pitchFamily="2" charset="77"/>
                <a:ea typeface="Arial"/>
                <a:cs typeface="Arial"/>
                <a:sym typeface="Arial"/>
              </a:rPr>
              <a:t> = ",", quote = "\"",</a:t>
            </a:r>
            <a:endParaRPr sz="2400" dirty="0">
              <a:solidFill>
                <a:schemeClr val="tx1"/>
              </a:solidFill>
              <a:latin typeface="Monaco" pitchFamily="2" charset="77"/>
              <a:ea typeface="Arial"/>
              <a:cs typeface="Arial"/>
              <a:sym typeface="Arial"/>
            </a:endParaRPr>
          </a:p>
          <a:p>
            <a:pPr marL="0" indent="0">
              <a:lnSpc>
                <a:spcPct val="100000"/>
              </a:lnSpc>
            </a:pPr>
            <a:r>
              <a:rPr lang="en" sz="2400" dirty="0">
                <a:solidFill>
                  <a:schemeClr val="tx1"/>
                </a:solidFill>
                <a:latin typeface="Monaco" pitchFamily="2" charset="77"/>
                <a:ea typeface="Arial"/>
                <a:cs typeface="Arial"/>
                <a:sym typeface="Arial"/>
              </a:rPr>
              <a:t>         dec = ".", fill = TRUE, </a:t>
            </a:r>
            <a:r>
              <a:rPr lang="en" sz="2400" dirty="0" err="1">
                <a:solidFill>
                  <a:schemeClr val="tx1"/>
                </a:solidFill>
                <a:latin typeface="Monaco" pitchFamily="2" charset="77"/>
                <a:ea typeface="Arial"/>
                <a:cs typeface="Arial"/>
                <a:sym typeface="Arial"/>
              </a:rPr>
              <a:t>comment.char</a:t>
            </a:r>
            <a:r>
              <a:rPr lang="en" sz="2400" dirty="0">
                <a:solidFill>
                  <a:schemeClr val="tx1"/>
                </a:solidFill>
                <a:latin typeface="Monaco" pitchFamily="2" charset="77"/>
                <a:ea typeface="Arial"/>
                <a:cs typeface="Arial"/>
                <a:sym typeface="Arial"/>
              </a:rPr>
              <a:t> = "", ...)</a:t>
            </a:r>
            <a:endParaRPr sz="2400" dirty="0">
              <a:solidFill>
                <a:schemeClr val="tx1"/>
              </a:solidFill>
              <a:latin typeface="Monaco" pitchFamily="2" charset="77"/>
              <a:ea typeface="Arial"/>
              <a:cs typeface="Arial"/>
              <a:sym typeface="Arial"/>
            </a:endParaRPr>
          </a:p>
        </p:txBody>
      </p:sp>
      <p:sp>
        <p:nvSpPr>
          <p:cNvPr id="4" name="Content Placeholder 2">
            <a:extLst>
              <a:ext uri="{FF2B5EF4-FFF2-40B4-BE49-F238E27FC236}">
                <a16:creationId xmlns:a16="http://schemas.microsoft.com/office/drawing/2014/main" id="{5212D375-C74B-FD49-39DA-2258C5B5A0C6}"/>
              </a:ext>
            </a:extLst>
          </p:cNvPr>
          <p:cNvSpPr txBox="1">
            <a:spLocks/>
          </p:cNvSpPr>
          <p:nvPr/>
        </p:nvSpPr>
        <p:spPr>
          <a:xfrm>
            <a:off x="789363" y="902310"/>
            <a:ext cx="9363440" cy="442192"/>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sz="2800" b="1" dirty="0">
                <a:solidFill>
                  <a:schemeClr val="tx1"/>
                </a:solidFill>
                <a:ea typeface="Calibri"/>
                <a:cs typeface="Calibri"/>
              </a:rPr>
              <a:t>Functions have </a:t>
            </a:r>
            <a:r>
              <a:rPr lang="en-US" sz="2800" b="1" dirty="0">
                <a:solidFill>
                  <a:srgbClr val="FF0000"/>
                </a:solidFill>
                <a:ea typeface="Calibri"/>
                <a:cs typeface="Calibri"/>
              </a:rPr>
              <a:t>names</a:t>
            </a:r>
          </a:p>
        </p:txBody>
      </p:sp>
      <p:sp>
        <p:nvSpPr>
          <p:cNvPr id="2" name="Content Placeholder 2">
            <a:extLst>
              <a:ext uri="{FF2B5EF4-FFF2-40B4-BE49-F238E27FC236}">
                <a16:creationId xmlns:a16="http://schemas.microsoft.com/office/drawing/2014/main" id="{D421D7FF-7F14-D30B-C263-09322E10ADE3}"/>
              </a:ext>
            </a:extLst>
          </p:cNvPr>
          <p:cNvSpPr txBox="1">
            <a:spLocks/>
          </p:cNvSpPr>
          <p:nvPr/>
        </p:nvSpPr>
        <p:spPr>
          <a:xfrm>
            <a:off x="8008608" y="562805"/>
            <a:ext cx="3833438" cy="442192"/>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sz="3400" b="1" i="1" dirty="0">
                <a:solidFill>
                  <a:schemeClr val="bg1">
                    <a:lumMod val="50000"/>
                  </a:schemeClr>
                </a:solidFill>
                <a:ea typeface="Calibri"/>
                <a:cs typeface="Calibri"/>
              </a:rPr>
              <a:t>Defining functions</a:t>
            </a:r>
          </a:p>
        </p:txBody>
      </p:sp>
    </p:spTree>
    <p:extLst>
      <p:ext uri="{BB962C8B-B14F-4D97-AF65-F5344CB8AC3E}">
        <p14:creationId xmlns:p14="http://schemas.microsoft.com/office/powerpoint/2010/main" val="233025933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692"/>
        <p:cNvGrpSpPr/>
        <p:nvPr/>
      </p:nvGrpSpPr>
      <p:grpSpPr>
        <a:xfrm>
          <a:off x="0" y="0"/>
          <a:ext cx="0" cy="0"/>
          <a:chOff x="0" y="0"/>
          <a:chExt cx="0" cy="0"/>
        </a:xfrm>
      </p:grpSpPr>
      <p:sp>
        <p:nvSpPr>
          <p:cNvPr id="1694" name="Google Shape;1694;p147"/>
          <p:cNvSpPr txBox="1">
            <a:spLocks noGrp="1"/>
          </p:cNvSpPr>
          <p:nvPr>
            <p:ph type="subTitle" idx="1"/>
          </p:nvPr>
        </p:nvSpPr>
        <p:spPr>
          <a:xfrm>
            <a:off x="899883" y="1581321"/>
            <a:ext cx="11144078" cy="1847679"/>
          </a:xfrm>
          <a:prstGeom prst="rect">
            <a:avLst/>
          </a:prstGeom>
          <a:noFill/>
        </p:spPr>
        <p:txBody>
          <a:bodyPr spcFirstLastPara="1" vert="horz" wrap="square" lIns="121900" tIns="121900" rIns="121900" bIns="121900" rtlCol="0" anchor="t" anchorCtr="0">
            <a:noAutofit/>
          </a:bodyPr>
          <a:lstStyle/>
          <a:p>
            <a:pPr marL="0" indent="0">
              <a:lnSpc>
                <a:spcPct val="100000"/>
              </a:lnSpc>
              <a:spcBef>
                <a:spcPts val="2133"/>
              </a:spcBef>
            </a:pPr>
            <a:r>
              <a:rPr lang="en" sz="2400" dirty="0" err="1">
                <a:solidFill>
                  <a:srgbClr val="FF0000"/>
                </a:solidFill>
                <a:latin typeface="Monaco" pitchFamily="2" charset="77"/>
                <a:ea typeface="Arial"/>
                <a:cs typeface="Arial"/>
                <a:sym typeface="Arial"/>
              </a:rPr>
              <a:t>read.csv</a:t>
            </a:r>
            <a:r>
              <a:rPr lang="en" sz="2400" dirty="0">
                <a:solidFill>
                  <a:srgbClr val="0070C0"/>
                </a:solidFill>
                <a:latin typeface="Monaco" pitchFamily="2" charset="77"/>
                <a:ea typeface="Arial"/>
                <a:cs typeface="Arial"/>
                <a:sym typeface="Arial"/>
              </a:rPr>
              <a:t>(</a:t>
            </a:r>
            <a:r>
              <a:rPr lang="en" sz="2400" dirty="0">
                <a:solidFill>
                  <a:schemeClr val="tx1"/>
                </a:solidFill>
                <a:latin typeface="Monaco" pitchFamily="2" charset="77"/>
                <a:ea typeface="Arial"/>
                <a:cs typeface="Arial"/>
                <a:sym typeface="Arial"/>
              </a:rPr>
              <a:t>file, header = TRUE, </a:t>
            </a:r>
            <a:r>
              <a:rPr lang="en" sz="2400" dirty="0" err="1">
                <a:solidFill>
                  <a:schemeClr val="tx1"/>
                </a:solidFill>
                <a:latin typeface="Monaco" pitchFamily="2" charset="77"/>
                <a:ea typeface="Arial"/>
                <a:cs typeface="Arial"/>
                <a:sym typeface="Arial"/>
              </a:rPr>
              <a:t>sep</a:t>
            </a:r>
            <a:r>
              <a:rPr lang="en" sz="2400" dirty="0">
                <a:solidFill>
                  <a:schemeClr val="tx1"/>
                </a:solidFill>
                <a:latin typeface="Monaco" pitchFamily="2" charset="77"/>
                <a:ea typeface="Arial"/>
                <a:cs typeface="Arial"/>
                <a:sym typeface="Arial"/>
              </a:rPr>
              <a:t> = ",", quote = "\"",</a:t>
            </a:r>
            <a:endParaRPr sz="2400" dirty="0">
              <a:solidFill>
                <a:schemeClr val="tx1"/>
              </a:solidFill>
              <a:latin typeface="Monaco" pitchFamily="2" charset="77"/>
              <a:ea typeface="Arial"/>
              <a:cs typeface="Arial"/>
              <a:sym typeface="Arial"/>
            </a:endParaRPr>
          </a:p>
          <a:p>
            <a:pPr marL="0" indent="0">
              <a:lnSpc>
                <a:spcPct val="100000"/>
              </a:lnSpc>
            </a:pPr>
            <a:r>
              <a:rPr lang="en" sz="2400" dirty="0">
                <a:solidFill>
                  <a:schemeClr val="tx1"/>
                </a:solidFill>
                <a:latin typeface="Monaco" pitchFamily="2" charset="77"/>
                <a:ea typeface="Arial"/>
                <a:cs typeface="Arial"/>
                <a:sym typeface="Arial"/>
              </a:rPr>
              <a:t>         dec = ".", fill = TRUE, </a:t>
            </a:r>
            <a:r>
              <a:rPr lang="en" sz="2400" dirty="0" err="1">
                <a:solidFill>
                  <a:schemeClr val="tx1"/>
                </a:solidFill>
                <a:latin typeface="Monaco" pitchFamily="2" charset="77"/>
                <a:ea typeface="Arial"/>
                <a:cs typeface="Arial"/>
                <a:sym typeface="Arial"/>
              </a:rPr>
              <a:t>comment.char</a:t>
            </a:r>
            <a:r>
              <a:rPr lang="en" sz="2400" dirty="0">
                <a:solidFill>
                  <a:schemeClr val="tx1"/>
                </a:solidFill>
                <a:latin typeface="Monaco" pitchFamily="2" charset="77"/>
                <a:ea typeface="Arial"/>
                <a:cs typeface="Arial"/>
                <a:sym typeface="Arial"/>
              </a:rPr>
              <a:t> = "", ...</a:t>
            </a:r>
            <a:r>
              <a:rPr lang="en" sz="2400" dirty="0">
                <a:solidFill>
                  <a:srgbClr val="0070C0"/>
                </a:solidFill>
                <a:latin typeface="Monaco" pitchFamily="2" charset="77"/>
                <a:ea typeface="Arial"/>
                <a:cs typeface="Arial"/>
                <a:sym typeface="Arial"/>
              </a:rPr>
              <a:t>)</a:t>
            </a:r>
            <a:endParaRPr sz="2400" dirty="0">
              <a:solidFill>
                <a:srgbClr val="0070C0"/>
              </a:solidFill>
              <a:latin typeface="Monaco" pitchFamily="2" charset="77"/>
              <a:ea typeface="Arial"/>
              <a:cs typeface="Arial"/>
              <a:sym typeface="Arial"/>
            </a:endParaRPr>
          </a:p>
        </p:txBody>
      </p:sp>
      <p:sp>
        <p:nvSpPr>
          <p:cNvPr id="4" name="Content Placeholder 2">
            <a:extLst>
              <a:ext uri="{FF2B5EF4-FFF2-40B4-BE49-F238E27FC236}">
                <a16:creationId xmlns:a16="http://schemas.microsoft.com/office/drawing/2014/main" id="{5212D375-C74B-FD49-39DA-2258C5B5A0C6}"/>
              </a:ext>
            </a:extLst>
          </p:cNvPr>
          <p:cNvSpPr txBox="1">
            <a:spLocks/>
          </p:cNvSpPr>
          <p:nvPr/>
        </p:nvSpPr>
        <p:spPr>
          <a:xfrm>
            <a:off x="789363" y="1139129"/>
            <a:ext cx="9363440" cy="442192"/>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sz="2800" b="1" dirty="0">
                <a:solidFill>
                  <a:schemeClr val="tx1"/>
                </a:solidFill>
                <a:ea typeface="Calibri"/>
                <a:cs typeface="Calibri"/>
              </a:rPr>
              <a:t>Functions can be </a:t>
            </a:r>
            <a:r>
              <a:rPr lang="en-US" sz="2800" b="1" dirty="0">
                <a:solidFill>
                  <a:srgbClr val="FF0000"/>
                </a:solidFill>
                <a:ea typeface="Calibri"/>
                <a:cs typeface="Calibri"/>
              </a:rPr>
              <a:t>called with their names using </a:t>
            </a:r>
            <a:r>
              <a:rPr lang="en-US" sz="2800" b="1" dirty="0">
                <a:solidFill>
                  <a:srgbClr val="0070C0"/>
                </a:solidFill>
                <a:ea typeface="Calibri"/>
                <a:cs typeface="Calibri"/>
              </a:rPr>
              <a:t>( )</a:t>
            </a:r>
          </a:p>
        </p:txBody>
      </p:sp>
      <p:sp>
        <p:nvSpPr>
          <p:cNvPr id="2" name="Content Placeholder 2">
            <a:extLst>
              <a:ext uri="{FF2B5EF4-FFF2-40B4-BE49-F238E27FC236}">
                <a16:creationId xmlns:a16="http://schemas.microsoft.com/office/drawing/2014/main" id="{AA00DFA2-ECD2-FCAD-A39D-6B1E10188319}"/>
              </a:ext>
            </a:extLst>
          </p:cNvPr>
          <p:cNvSpPr txBox="1">
            <a:spLocks/>
          </p:cNvSpPr>
          <p:nvPr/>
        </p:nvSpPr>
        <p:spPr>
          <a:xfrm>
            <a:off x="8008608" y="562805"/>
            <a:ext cx="3833438" cy="442192"/>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sz="3400" b="1" i="1" dirty="0">
                <a:solidFill>
                  <a:schemeClr val="bg1">
                    <a:lumMod val="50000"/>
                  </a:schemeClr>
                </a:solidFill>
                <a:ea typeface="Calibri"/>
                <a:cs typeface="Calibri"/>
              </a:rPr>
              <a:t>Defining functions</a:t>
            </a:r>
          </a:p>
        </p:txBody>
      </p:sp>
    </p:spTree>
    <p:extLst>
      <p:ext uri="{BB962C8B-B14F-4D97-AF65-F5344CB8AC3E}">
        <p14:creationId xmlns:p14="http://schemas.microsoft.com/office/powerpoint/2010/main" val="128346533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692"/>
        <p:cNvGrpSpPr/>
        <p:nvPr/>
      </p:nvGrpSpPr>
      <p:grpSpPr>
        <a:xfrm>
          <a:off x="0" y="0"/>
          <a:ext cx="0" cy="0"/>
          <a:chOff x="0" y="0"/>
          <a:chExt cx="0" cy="0"/>
        </a:xfrm>
      </p:grpSpPr>
      <p:sp>
        <p:nvSpPr>
          <p:cNvPr id="4" name="Content Placeholder 2">
            <a:extLst>
              <a:ext uri="{FF2B5EF4-FFF2-40B4-BE49-F238E27FC236}">
                <a16:creationId xmlns:a16="http://schemas.microsoft.com/office/drawing/2014/main" id="{5212D375-C74B-FD49-39DA-2258C5B5A0C6}"/>
              </a:ext>
            </a:extLst>
          </p:cNvPr>
          <p:cNvSpPr txBox="1">
            <a:spLocks/>
          </p:cNvSpPr>
          <p:nvPr/>
        </p:nvSpPr>
        <p:spPr>
          <a:xfrm>
            <a:off x="789363" y="1139129"/>
            <a:ext cx="9363440" cy="442192"/>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sz="2800" b="1" dirty="0">
                <a:solidFill>
                  <a:schemeClr val="tx1"/>
                </a:solidFill>
                <a:ea typeface="Calibri"/>
                <a:cs typeface="Calibri"/>
              </a:rPr>
              <a:t>Functions take </a:t>
            </a:r>
            <a:r>
              <a:rPr lang="en-US" sz="2800" b="1" dirty="0">
                <a:solidFill>
                  <a:srgbClr val="00B050"/>
                </a:solidFill>
                <a:ea typeface="Calibri"/>
                <a:cs typeface="Calibri"/>
              </a:rPr>
              <a:t>input parameters </a:t>
            </a:r>
            <a:r>
              <a:rPr lang="en-US" sz="2800" b="1" dirty="0">
                <a:solidFill>
                  <a:schemeClr val="tx1"/>
                </a:solidFill>
                <a:ea typeface="Calibri"/>
                <a:cs typeface="Calibri"/>
              </a:rPr>
              <a:t>or </a:t>
            </a:r>
            <a:r>
              <a:rPr lang="en-US" sz="2800" b="1" dirty="0">
                <a:solidFill>
                  <a:srgbClr val="00B050"/>
                </a:solidFill>
                <a:ea typeface="Calibri"/>
                <a:cs typeface="Calibri"/>
              </a:rPr>
              <a:t>arguments </a:t>
            </a:r>
            <a:r>
              <a:rPr lang="en-US" sz="2800" b="1" dirty="0">
                <a:solidFill>
                  <a:schemeClr val="tx1"/>
                </a:solidFill>
                <a:ea typeface="Calibri"/>
                <a:cs typeface="Calibri"/>
              </a:rPr>
              <a:t>inside ( )</a:t>
            </a:r>
          </a:p>
        </p:txBody>
      </p:sp>
      <p:sp>
        <p:nvSpPr>
          <p:cNvPr id="5" name="Google Shape;1694;p147">
            <a:extLst>
              <a:ext uri="{FF2B5EF4-FFF2-40B4-BE49-F238E27FC236}">
                <a16:creationId xmlns:a16="http://schemas.microsoft.com/office/drawing/2014/main" id="{98147607-FA1A-B1B8-E4FC-3C443088C7CC}"/>
              </a:ext>
            </a:extLst>
          </p:cNvPr>
          <p:cNvSpPr txBox="1">
            <a:spLocks/>
          </p:cNvSpPr>
          <p:nvPr/>
        </p:nvSpPr>
        <p:spPr>
          <a:xfrm>
            <a:off x="899883" y="1581321"/>
            <a:ext cx="11144078" cy="1847679"/>
          </a:xfrm>
          <a:prstGeom prst="rect">
            <a:avLst/>
          </a:prstGeom>
          <a:noFill/>
        </p:spPr>
        <p:txBody>
          <a:bodyPr spcFirstLastPara="1" vert="horz" wrap="square" lIns="121900" tIns="121900" rIns="121900" bIns="121900" rtlCol="0" anchor="t" anchorCtr="0">
            <a:noAutofit/>
          </a:bodyPr>
          <a:lstStyle>
            <a:lvl1pPr marL="306000" lvl="0" indent="-306000" algn="l" defTabSz="457200" rtl="0" eaLnBrk="1" latinLnBrk="0" hangingPunct="1">
              <a:spcBef>
                <a:spcPts val="0"/>
              </a:spcBef>
              <a:spcAft>
                <a:spcPts val="0"/>
              </a:spcAft>
              <a:buClr>
                <a:schemeClr val="accent2"/>
              </a:buClr>
              <a:buSzPct val="92000"/>
              <a:buFont typeface="Wingdings 2" panose="05020102010507070707" pitchFamily="18" charset="2"/>
              <a:buNone/>
              <a:defRPr sz="1800" kern="1200">
                <a:solidFill>
                  <a:srgbClr val="434343"/>
                </a:solidFill>
                <a:latin typeface="Roboto Mono"/>
                <a:ea typeface="Roboto Mono"/>
                <a:cs typeface="Roboto Mono"/>
                <a:sym typeface="Roboto Mono"/>
              </a:defRPr>
            </a:lvl1pPr>
            <a:lvl2pPr marL="630000" lvl="1" indent="-306000" algn="l" defTabSz="457200" rtl="0" eaLnBrk="1" latinLnBrk="0" hangingPunct="1">
              <a:spcBef>
                <a:spcPts val="2133"/>
              </a:spcBef>
              <a:spcAft>
                <a:spcPts val="0"/>
              </a:spcAft>
              <a:buClr>
                <a:schemeClr val="accent2"/>
              </a:buClr>
              <a:buSzPct val="92000"/>
              <a:buFont typeface="Wingdings 2" panose="05020102010507070707" pitchFamily="18" charset="2"/>
              <a:buNone/>
              <a:defRPr sz="1600" kern="1200">
                <a:solidFill>
                  <a:schemeClr val="tx2"/>
                </a:solidFill>
                <a:latin typeface="+mn-lt"/>
                <a:ea typeface="+mn-ea"/>
                <a:cs typeface="+mn-cs"/>
              </a:defRPr>
            </a:lvl2pPr>
            <a:lvl3pPr marL="900000" lvl="2" indent="-270000" algn="l" defTabSz="457200" rtl="0" eaLnBrk="1" latinLnBrk="0" hangingPunct="1">
              <a:spcBef>
                <a:spcPts val="2133"/>
              </a:spcBef>
              <a:spcAft>
                <a:spcPts val="0"/>
              </a:spcAft>
              <a:buClr>
                <a:schemeClr val="accent2"/>
              </a:buClr>
              <a:buSzPct val="92000"/>
              <a:buFont typeface="Wingdings 2" panose="05020102010507070707" pitchFamily="18" charset="2"/>
              <a:buNone/>
              <a:defRPr sz="1400" kern="1200">
                <a:solidFill>
                  <a:schemeClr val="tx2"/>
                </a:solidFill>
                <a:latin typeface="+mn-lt"/>
                <a:ea typeface="+mn-ea"/>
                <a:cs typeface="+mn-cs"/>
              </a:defRPr>
            </a:lvl3pPr>
            <a:lvl4pPr marL="1242000" lvl="3" indent="-234000" algn="l" defTabSz="457200" rtl="0" eaLnBrk="1" latinLnBrk="0" hangingPunct="1">
              <a:spcBef>
                <a:spcPts val="2133"/>
              </a:spcBef>
              <a:spcAft>
                <a:spcPts val="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4pPr>
            <a:lvl5pPr marL="1602000" lvl="4" indent="-234000" algn="l" defTabSz="457200" rtl="0" eaLnBrk="1" latinLnBrk="0" hangingPunct="1">
              <a:spcBef>
                <a:spcPts val="2133"/>
              </a:spcBef>
              <a:spcAft>
                <a:spcPts val="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5pPr>
            <a:lvl6pPr marL="1900000" lvl="5" indent="-228600" algn="l" defTabSz="457200" rtl="0" eaLnBrk="1" latinLnBrk="0" hangingPunct="1">
              <a:spcBef>
                <a:spcPts val="2133"/>
              </a:spcBef>
              <a:spcAft>
                <a:spcPts val="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6pPr>
            <a:lvl7pPr marL="2200000" lvl="6" indent="-228600" algn="l" defTabSz="457200" rtl="0" eaLnBrk="1" latinLnBrk="0" hangingPunct="1">
              <a:spcBef>
                <a:spcPts val="2133"/>
              </a:spcBef>
              <a:spcAft>
                <a:spcPts val="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7pPr>
            <a:lvl8pPr marL="2500000" lvl="7" indent="-228600" algn="l" defTabSz="457200" rtl="0" eaLnBrk="1" latinLnBrk="0" hangingPunct="1">
              <a:spcBef>
                <a:spcPts val="2133"/>
              </a:spcBef>
              <a:spcAft>
                <a:spcPts val="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8pPr>
            <a:lvl9pPr marL="2800000" lvl="8" indent="-228600" algn="l" defTabSz="457200" rtl="0" eaLnBrk="1" latinLnBrk="0" hangingPunct="1">
              <a:spcBef>
                <a:spcPts val="2133"/>
              </a:spcBef>
              <a:spcAft>
                <a:spcPts val="2133"/>
              </a:spcAft>
              <a:buClr>
                <a:schemeClr val="accent2"/>
              </a:buClr>
              <a:buSzPct val="92000"/>
              <a:buFont typeface="Wingdings 2" panose="05020102010507070707" pitchFamily="18" charset="2"/>
              <a:buNone/>
              <a:defRPr sz="1200" kern="1200">
                <a:solidFill>
                  <a:schemeClr val="tx2"/>
                </a:solidFill>
                <a:latin typeface="+mn-lt"/>
                <a:ea typeface="+mn-ea"/>
                <a:cs typeface="+mn-cs"/>
              </a:defRPr>
            </a:lvl9pPr>
          </a:lstStyle>
          <a:p>
            <a:pPr marL="0" indent="0">
              <a:spcBef>
                <a:spcPts val="2133"/>
              </a:spcBef>
            </a:pPr>
            <a:r>
              <a:rPr lang="en-US" sz="2400" dirty="0" err="1">
                <a:solidFill>
                  <a:schemeClr val="tx1"/>
                </a:solidFill>
                <a:latin typeface="Monaco" pitchFamily="2" charset="77"/>
                <a:ea typeface="Arial"/>
                <a:cs typeface="Arial"/>
                <a:sym typeface="Arial"/>
              </a:rPr>
              <a:t>read.csv</a:t>
            </a:r>
            <a:r>
              <a:rPr lang="en-US" sz="2400" dirty="0">
                <a:solidFill>
                  <a:schemeClr val="tx1"/>
                </a:solidFill>
                <a:latin typeface="Monaco" pitchFamily="2" charset="77"/>
                <a:ea typeface="Arial"/>
                <a:cs typeface="Arial"/>
                <a:sym typeface="Arial"/>
              </a:rPr>
              <a:t>(</a:t>
            </a:r>
            <a:r>
              <a:rPr lang="en-US" sz="2400" dirty="0">
                <a:solidFill>
                  <a:srgbClr val="00B050"/>
                </a:solidFill>
                <a:latin typeface="Monaco" pitchFamily="2" charset="77"/>
                <a:ea typeface="Arial"/>
                <a:cs typeface="Arial"/>
                <a:sym typeface="Arial"/>
              </a:rPr>
              <a:t>file, header = TRUE, </a:t>
            </a:r>
            <a:r>
              <a:rPr lang="en-US" sz="2400" dirty="0" err="1">
                <a:solidFill>
                  <a:srgbClr val="00B050"/>
                </a:solidFill>
                <a:latin typeface="Monaco" pitchFamily="2" charset="77"/>
                <a:ea typeface="Arial"/>
                <a:cs typeface="Arial"/>
                <a:sym typeface="Arial"/>
              </a:rPr>
              <a:t>sep</a:t>
            </a:r>
            <a:r>
              <a:rPr lang="en-US" sz="2400" dirty="0">
                <a:solidFill>
                  <a:srgbClr val="00B050"/>
                </a:solidFill>
                <a:latin typeface="Monaco" pitchFamily="2" charset="77"/>
                <a:ea typeface="Arial"/>
                <a:cs typeface="Arial"/>
                <a:sym typeface="Arial"/>
              </a:rPr>
              <a:t> = ",", quote = "\"",</a:t>
            </a:r>
          </a:p>
          <a:p>
            <a:pPr marL="0" indent="0"/>
            <a:r>
              <a:rPr lang="en-US" sz="2400" dirty="0">
                <a:solidFill>
                  <a:srgbClr val="00B050"/>
                </a:solidFill>
                <a:latin typeface="Monaco" pitchFamily="2" charset="77"/>
                <a:ea typeface="Arial"/>
                <a:cs typeface="Arial"/>
                <a:sym typeface="Arial"/>
              </a:rPr>
              <a:t>         dec = ".", fill = TRUE, </a:t>
            </a:r>
            <a:r>
              <a:rPr lang="en-US" sz="2400" dirty="0" err="1">
                <a:solidFill>
                  <a:srgbClr val="00B050"/>
                </a:solidFill>
                <a:latin typeface="Monaco" pitchFamily="2" charset="77"/>
                <a:ea typeface="Arial"/>
                <a:cs typeface="Arial"/>
                <a:sym typeface="Arial"/>
              </a:rPr>
              <a:t>comment.char</a:t>
            </a:r>
            <a:r>
              <a:rPr lang="en-US" sz="2400" dirty="0">
                <a:solidFill>
                  <a:srgbClr val="00B050"/>
                </a:solidFill>
                <a:latin typeface="Monaco" pitchFamily="2" charset="77"/>
                <a:ea typeface="Arial"/>
                <a:cs typeface="Arial"/>
                <a:sym typeface="Arial"/>
              </a:rPr>
              <a:t> = "", ...</a:t>
            </a:r>
            <a:r>
              <a:rPr lang="en-US" sz="2400" dirty="0">
                <a:solidFill>
                  <a:schemeClr val="tx1"/>
                </a:solidFill>
                <a:latin typeface="Monaco" pitchFamily="2" charset="77"/>
                <a:ea typeface="Arial"/>
                <a:cs typeface="Arial"/>
                <a:sym typeface="Arial"/>
              </a:rPr>
              <a:t>)</a:t>
            </a:r>
          </a:p>
        </p:txBody>
      </p:sp>
      <p:sp>
        <p:nvSpPr>
          <p:cNvPr id="6" name="Content Placeholder 2">
            <a:extLst>
              <a:ext uri="{FF2B5EF4-FFF2-40B4-BE49-F238E27FC236}">
                <a16:creationId xmlns:a16="http://schemas.microsoft.com/office/drawing/2014/main" id="{5C428738-A77B-506F-8620-969181FF0554}"/>
              </a:ext>
            </a:extLst>
          </p:cNvPr>
          <p:cNvSpPr txBox="1">
            <a:spLocks/>
          </p:cNvSpPr>
          <p:nvPr/>
        </p:nvSpPr>
        <p:spPr>
          <a:xfrm>
            <a:off x="8008608" y="562805"/>
            <a:ext cx="3833438" cy="442192"/>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sz="3400" b="1" i="1" dirty="0">
                <a:solidFill>
                  <a:schemeClr val="bg1">
                    <a:lumMod val="50000"/>
                  </a:schemeClr>
                </a:solidFill>
                <a:ea typeface="Calibri"/>
                <a:cs typeface="Calibri"/>
              </a:rPr>
              <a:t>Defining functions</a:t>
            </a:r>
          </a:p>
        </p:txBody>
      </p:sp>
    </p:spTree>
    <p:extLst>
      <p:ext uri="{BB962C8B-B14F-4D97-AF65-F5344CB8AC3E}">
        <p14:creationId xmlns:p14="http://schemas.microsoft.com/office/powerpoint/2010/main" val="419524547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692"/>
        <p:cNvGrpSpPr/>
        <p:nvPr/>
      </p:nvGrpSpPr>
      <p:grpSpPr>
        <a:xfrm>
          <a:off x="0" y="0"/>
          <a:ext cx="0" cy="0"/>
          <a:chOff x="0" y="0"/>
          <a:chExt cx="0" cy="0"/>
        </a:xfrm>
      </p:grpSpPr>
      <p:sp>
        <p:nvSpPr>
          <p:cNvPr id="4" name="Content Placeholder 2">
            <a:extLst>
              <a:ext uri="{FF2B5EF4-FFF2-40B4-BE49-F238E27FC236}">
                <a16:creationId xmlns:a16="http://schemas.microsoft.com/office/drawing/2014/main" id="{5212D375-C74B-FD49-39DA-2258C5B5A0C6}"/>
              </a:ext>
            </a:extLst>
          </p:cNvPr>
          <p:cNvSpPr txBox="1">
            <a:spLocks/>
          </p:cNvSpPr>
          <p:nvPr/>
        </p:nvSpPr>
        <p:spPr>
          <a:xfrm>
            <a:off x="778074" y="1139129"/>
            <a:ext cx="9363440" cy="442192"/>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sz="2800" b="1" dirty="0">
                <a:solidFill>
                  <a:schemeClr val="tx1"/>
                </a:solidFill>
                <a:ea typeface="Calibri"/>
                <a:cs typeface="Calibri"/>
              </a:rPr>
              <a:t>Function parameters also have names (</a:t>
            </a:r>
            <a:r>
              <a:rPr lang="en-US" sz="2800" b="1" dirty="0">
                <a:solidFill>
                  <a:srgbClr val="7030A0"/>
                </a:solidFill>
                <a:ea typeface="Calibri"/>
                <a:cs typeface="Calibri"/>
              </a:rPr>
              <a:t>parameter names</a:t>
            </a:r>
            <a:r>
              <a:rPr lang="en-US" sz="2800" b="1" dirty="0">
                <a:solidFill>
                  <a:schemeClr val="tx1"/>
                </a:solidFill>
                <a:ea typeface="Calibri"/>
                <a:cs typeface="Calibri"/>
              </a:rPr>
              <a:t>)</a:t>
            </a:r>
          </a:p>
        </p:txBody>
      </p:sp>
      <p:sp>
        <p:nvSpPr>
          <p:cNvPr id="5" name="Google Shape;1694;p147">
            <a:extLst>
              <a:ext uri="{FF2B5EF4-FFF2-40B4-BE49-F238E27FC236}">
                <a16:creationId xmlns:a16="http://schemas.microsoft.com/office/drawing/2014/main" id="{98147607-FA1A-B1B8-E4FC-3C443088C7CC}"/>
              </a:ext>
            </a:extLst>
          </p:cNvPr>
          <p:cNvSpPr txBox="1">
            <a:spLocks/>
          </p:cNvSpPr>
          <p:nvPr/>
        </p:nvSpPr>
        <p:spPr>
          <a:xfrm>
            <a:off x="899883" y="1581321"/>
            <a:ext cx="11144078" cy="1847679"/>
          </a:xfrm>
          <a:prstGeom prst="rect">
            <a:avLst/>
          </a:prstGeom>
          <a:noFill/>
        </p:spPr>
        <p:txBody>
          <a:bodyPr spcFirstLastPara="1" vert="horz" wrap="square" lIns="121900" tIns="121900" rIns="121900" bIns="121900" rtlCol="0" anchor="t" anchorCtr="0">
            <a:noAutofit/>
          </a:bodyPr>
          <a:lstStyle>
            <a:lvl1pPr marL="306000" lvl="0" indent="-306000" algn="l" defTabSz="457200" rtl="0" eaLnBrk="1" latinLnBrk="0" hangingPunct="1">
              <a:spcBef>
                <a:spcPts val="0"/>
              </a:spcBef>
              <a:spcAft>
                <a:spcPts val="0"/>
              </a:spcAft>
              <a:buClr>
                <a:schemeClr val="accent2"/>
              </a:buClr>
              <a:buSzPct val="92000"/>
              <a:buFont typeface="Wingdings 2" panose="05020102010507070707" pitchFamily="18" charset="2"/>
              <a:buNone/>
              <a:defRPr sz="1800" kern="1200">
                <a:solidFill>
                  <a:srgbClr val="434343"/>
                </a:solidFill>
                <a:latin typeface="Roboto Mono"/>
                <a:ea typeface="Roboto Mono"/>
                <a:cs typeface="Roboto Mono"/>
                <a:sym typeface="Roboto Mono"/>
              </a:defRPr>
            </a:lvl1pPr>
            <a:lvl2pPr marL="630000" lvl="1" indent="-306000" algn="l" defTabSz="457200" rtl="0" eaLnBrk="1" latinLnBrk="0" hangingPunct="1">
              <a:spcBef>
                <a:spcPts val="2133"/>
              </a:spcBef>
              <a:spcAft>
                <a:spcPts val="0"/>
              </a:spcAft>
              <a:buClr>
                <a:schemeClr val="accent2"/>
              </a:buClr>
              <a:buSzPct val="92000"/>
              <a:buFont typeface="Wingdings 2" panose="05020102010507070707" pitchFamily="18" charset="2"/>
              <a:buNone/>
              <a:defRPr sz="1600" kern="1200">
                <a:solidFill>
                  <a:schemeClr val="tx2"/>
                </a:solidFill>
                <a:latin typeface="+mn-lt"/>
                <a:ea typeface="+mn-ea"/>
                <a:cs typeface="+mn-cs"/>
              </a:defRPr>
            </a:lvl2pPr>
            <a:lvl3pPr marL="900000" lvl="2" indent="-270000" algn="l" defTabSz="457200" rtl="0" eaLnBrk="1" latinLnBrk="0" hangingPunct="1">
              <a:spcBef>
                <a:spcPts val="2133"/>
              </a:spcBef>
              <a:spcAft>
                <a:spcPts val="0"/>
              </a:spcAft>
              <a:buClr>
                <a:schemeClr val="accent2"/>
              </a:buClr>
              <a:buSzPct val="92000"/>
              <a:buFont typeface="Wingdings 2" panose="05020102010507070707" pitchFamily="18" charset="2"/>
              <a:buNone/>
              <a:defRPr sz="1400" kern="1200">
                <a:solidFill>
                  <a:schemeClr val="tx2"/>
                </a:solidFill>
                <a:latin typeface="+mn-lt"/>
                <a:ea typeface="+mn-ea"/>
                <a:cs typeface="+mn-cs"/>
              </a:defRPr>
            </a:lvl3pPr>
            <a:lvl4pPr marL="1242000" lvl="3" indent="-234000" algn="l" defTabSz="457200" rtl="0" eaLnBrk="1" latinLnBrk="0" hangingPunct="1">
              <a:spcBef>
                <a:spcPts val="2133"/>
              </a:spcBef>
              <a:spcAft>
                <a:spcPts val="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4pPr>
            <a:lvl5pPr marL="1602000" lvl="4" indent="-234000" algn="l" defTabSz="457200" rtl="0" eaLnBrk="1" latinLnBrk="0" hangingPunct="1">
              <a:spcBef>
                <a:spcPts val="2133"/>
              </a:spcBef>
              <a:spcAft>
                <a:spcPts val="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5pPr>
            <a:lvl6pPr marL="1900000" lvl="5" indent="-228600" algn="l" defTabSz="457200" rtl="0" eaLnBrk="1" latinLnBrk="0" hangingPunct="1">
              <a:spcBef>
                <a:spcPts val="2133"/>
              </a:spcBef>
              <a:spcAft>
                <a:spcPts val="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6pPr>
            <a:lvl7pPr marL="2200000" lvl="6" indent="-228600" algn="l" defTabSz="457200" rtl="0" eaLnBrk="1" latinLnBrk="0" hangingPunct="1">
              <a:spcBef>
                <a:spcPts val="2133"/>
              </a:spcBef>
              <a:spcAft>
                <a:spcPts val="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7pPr>
            <a:lvl8pPr marL="2500000" lvl="7" indent="-228600" algn="l" defTabSz="457200" rtl="0" eaLnBrk="1" latinLnBrk="0" hangingPunct="1">
              <a:spcBef>
                <a:spcPts val="2133"/>
              </a:spcBef>
              <a:spcAft>
                <a:spcPts val="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8pPr>
            <a:lvl9pPr marL="2800000" lvl="8" indent="-228600" algn="l" defTabSz="457200" rtl="0" eaLnBrk="1" latinLnBrk="0" hangingPunct="1">
              <a:spcBef>
                <a:spcPts val="2133"/>
              </a:spcBef>
              <a:spcAft>
                <a:spcPts val="2133"/>
              </a:spcAft>
              <a:buClr>
                <a:schemeClr val="accent2"/>
              </a:buClr>
              <a:buSzPct val="92000"/>
              <a:buFont typeface="Wingdings 2" panose="05020102010507070707" pitchFamily="18" charset="2"/>
              <a:buNone/>
              <a:defRPr sz="1200" kern="1200">
                <a:solidFill>
                  <a:schemeClr val="tx2"/>
                </a:solidFill>
                <a:latin typeface="+mn-lt"/>
                <a:ea typeface="+mn-ea"/>
                <a:cs typeface="+mn-cs"/>
              </a:defRPr>
            </a:lvl9pPr>
          </a:lstStyle>
          <a:p>
            <a:pPr marL="0" indent="0">
              <a:spcBef>
                <a:spcPts val="2133"/>
              </a:spcBef>
            </a:pPr>
            <a:r>
              <a:rPr lang="en-US" sz="2400" dirty="0" err="1">
                <a:solidFill>
                  <a:schemeClr val="tx1"/>
                </a:solidFill>
                <a:latin typeface="Monaco" pitchFamily="2" charset="77"/>
                <a:ea typeface="Arial"/>
                <a:cs typeface="Arial"/>
                <a:sym typeface="Arial"/>
              </a:rPr>
              <a:t>read.csv</a:t>
            </a:r>
            <a:r>
              <a:rPr lang="en-US" sz="2400" dirty="0">
                <a:solidFill>
                  <a:schemeClr val="tx1"/>
                </a:solidFill>
                <a:latin typeface="Monaco" pitchFamily="2" charset="77"/>
                <a:ea typeface="Arial"/>
                <a:cs typeface="Arial"/>
                <a:sym typeface="Arial"/>
              </a:rPr>
              <a:t>(</a:t>
            </a:r>
            <a:r>
              <a:rPr lang="en-US" sz="2400" dirty="0">
                <a:solidFill>
                  <a:srgbClr val="7030A0"/>
                </a:solidFill>
                <a:latin typeface="Monaco" pitchFamily="2" charset="77"/>
                <a:ea typeface="Arial"/>
                <a:cs typeface="Arial"/>
                <a:sym typeface="Arial"/>
              </a:rPr>
              <a:t>file</a:t>
            </a:r>
            <a:r>
              <a:rPr lang="en-US" sz="2400" dirty="0">
                <a:solidFill>
                  <a:schemeClr val="tx1"/>
                </a:solidFill>
                <a:latin typeface="Monaco" pitchFamily="2" charset="77"/>
                <a:ea typeface="Arial"/>
                <a:cs typeface="Arial"/>
                <a:sym typeface="Arial"/>
              </a:rPr>
              <a:t>, </a:t>
            </a:r>
            <a:r>
              <a:rPr lang="en-US" sz="2400" dirty="0">
                <a:solidFill>
                  <a:srgbClr val="7030A0"/>
                </a:solidFill>
                <a:latin typeface="Monaco" pitchFamily="2" charset="77"/>
                <a:ea typeface="Arial"/>
                <a:cs typeface="Arial"/>
                <a:sym typeface="Arial"/>
              </a:rPr>
              <a:t>header</a:t>
            </a:r>
            <a:r>
              <a:rPr lang="en-US" sz="2400" dirty="0">
                <a:solidFill>
                  <a:schemeClr val="tx1"/>
                </a:solidFill>
                <a:latin typeface="Monaco" pitchFamily="2" charset="77"/>
                <a:ea typeface="Arial"/>
                <a:cs typeface="Arial"/>
                <a:sym typeface="Arial"/>
              </a:rPr>
              <a:t> = TRUE, </a:t>
            </a:r>
            <a:r>
              <a:rPr lang="en-US" sz="2400" dirty="0" err="1">
                <a:solidFill>
                  <a:srgbClr val="7030A0"/>
                </a:solidFill>
                <a:latin typeface="Monaco" pitchFamily="2" charset="77"/>
                <a:ea typeface="Arial"/>
                <a:cs typeface="Arial"/>
                <a:sym typeface="Arial"/>
              </a:rPr>
              <a:t>sep</a:t>
            </a:r>
            <a:r>
              <a:rPr lang="en-US" sz="2400" dirty="0">
                <a:solidFill>
                  <a:schemeClr val="tx1"/>
                </a:solidFill>
                <a:latin typeface="Monaco" pitchFamily="2" charset="77"/>
                <a:ea typeface="Arial"/>
                <a:cs typeface="Arial"/>
                <a:sym typeface="Arial"/>
              </a:rPr>
              <a:t> = ",", </a:t>
            </a:r>
            <a:r>
              <a:rPr lang="en-US" sz="2400" dirty="0">
                <a:solidFill>
                  <a:srgbClr val="7030A0"/>
                </a:solidFill>
                <a:latin typeface="Monaco" pitchFamily="2" charset="77"/>
                <a:ea typeface="Arial"/>
                <a:cs typeface="Arial"/>
                <a:sym typeface="Arial"/>
              </a:rPr>
              <a:t>quote</a:t>
            </a:r>
            <a:r>
              <a:rPr lang="en-US" sz="2400" dirty="0">
                <a:solidFill>
                  <a:schemeClr val="tx1"/>
                </a:solidFill>
                <a:latin typeface="Monaco" pitchFamily="2" charset="77"/>
                <a:ea typeface="Arial"/>
                <a:cs typeface="Arial"/>
                <a:sym typeface="Arial"/>
              </a:rPr>
              <a:t> = "\"",</a:t>
            </a:r>
          </a:p>
          <a:p>
            <a:pPr marL="0" indent="0"/>
            <a:r>
              <a:rPr lang="en-US" sz="2400" dirty="0">
                <a:solidFill>
                  <a:schemeClr val="tx1"/>
                </a:solidFill>
                <a:latin typeface="Monaco" pitchFamily="2" charset="77"/>
                <a:ea typeface="Arial"/>
                <a:cs typeface="Arial"/>
                <a:sym typeface="Arial"/>
              </a:rPr>
              <a:t>         </a:t>
            </a:r>
            <a:r>
              <a:rPr lang="en-US" sz="2400" dirty="0">
                <a:solidFill>
                  <a:srgbClr val="7030A0"/>
                </a:solidFill>
                <a:latin typeface="Monaco" pitchFamily="2" charset="77"/>
                <a:ea typeface="Arial"/>
                <a:cs typeface="Arial"/>
                <a:sym typeface="Arial"/>
              </a:rPr>
              <a:t>dec</a:t>
            </a:r>
            <a:r>
              <a:rPr lang="en-US" sz="2400" dirty="0">
                <a:solidFill>
                  <a:schemeClr val="tx1"/>
                </a:solidFill>
                <a:latin typeface="Monaco" pitchFamily="2" charset="77"/>
                <a:ea typeface="Arial"/>
                <a:cs typeface="Arial"/>
                <a:sym typeface="Arial"/>
              </a:rPr>
              <a:t> = ".", </a:t>
            </a:r>
            <a:r>
              <a:rPr lang="en-US" sz="2400" dirty="0">
                <a:solidFill>
                  <a:srgbClr val="7030A0"/>
                </a:solidFill>
                <a:latin typeface="Monaco" pitchFamily="2" charset="77"/>
                <a:ea typeface="Arial"/>
                <a:cs typeface="Arial"/>
                <a:sym typeface="Arial"/>
              </a:rPr>
              <a:t>fill</a:t>
            </a:r>
            <a:r>
              <a:rPr lang="en-US" sz="2400" dirty="0">
                <a:solidFill>
                  <a:schemeClr val="tx1"/>
                </a:solidFill>
                <a:latin typeface="Monaco" pitchFamily="2" charset="77"/>
                <a:ea typeface="Arial"/>
                <a:cs typeface="Arial"/>
                <a:sym typeface="Arial"/>
              </a:rPr>
              <a:t> = TRUE, </a:t>
            </a:r>
            <a:r>
              <a:rPr lang="en-US" sz="2400" dirty="0" err="1">
                <a:solidFill>
                  <a:srgbClr val="7030A0"/>
                </a:solidFill>
                <a:latin typeface="Monaco" pitchFamily="2" charset="77"/>
                <a:ea typeface="Arial"/>
                <a:cs typeface="Arial"/>
                <a:sym typeface="Arial"/>
              </a:rPr>
              <a:t>comment.char</a:t>
            </a:r>
            <a:r>
              <a:rPr lang="en-US" sz="2400" dirty="0">
                <a:solidFill>
                  <a:srgbClr val="7030A0"/>
                </a:solidFill>
                <a:latin typeface="Monaco" pitchFamily="2" charset="77"/>
                <a:ea typeface="Arial"/>
                <a:cs typeface="Arial"/>
                <a:sym typeface="Arial"/>
              </a:rPr>
              <a:t> </a:t>
            </a:r>
            <a:r>
              <a:rPr lang="en-US" sz="2400" dirty="0">
                <a:solidFill>
                  <a:schemeClr val="tx1"/>
                </a:solidFill>
                <a:latin typeface="Monaco" pitchFamily="2" charset="77"/>
                <a:ea typeface="Arial"/>
                <a:cs typeface="Arial"/>
                <a:sym typeface="Arial"/>
              </a:rPr>
              <a:t>= "", ...)</a:t>
            </a:r>
          </a:p>
        </p:txBody>
      </p:sp>
      <p:sp>
        <p:nvSpPr>
          <p:cNvPr id="2" name="Content Placeholder 2">
            <a:extLst>
              <a:ext uri="{FF2B5EF4-FFF2-40B4-BE49-F238E27FC236}">
                <a16:creationId xmlns:a16="http://schemas.microsoft.com/office/drawing/2014/main" id="{42020435-CBFD-92F5-D2B4-726558CFBB8B}"/>
              </a:ext>
            </a:extLst>
          </p:cNvPr>
          <p:cNvSpPr txBox="1">
            <a:spLocks/>
          </p:cNvSpPr>
          <p:nvPr/>
        </p:nvSpPr>
        <p:spPr>
          <a:xfrm>
            <a:off x="8008608" y="562805"/>
            <a:ext cx="3833438" cy="442192"/>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sz="3400" b="1" i="1" dirty="0">
                <a:solidFill>
                  <a:schemeClr val="bg1">
                    <a:lumMod val="50000"/>
                  </a:schemeClr>
                </a:solidFill>
                <a:ea typeface="Calibri"/>
                <a:cs typeface="Calibri"/>
              </a:rPr>
              <a:t>Defining functions</a:t>
            </a:r>
          </a:p>
        </p:txBody>
      </p:sp>
    </p:spTree>
    <p:extLst>
      <p:ext uri="{BB962C8B-B14F-4D97-AF65-F5344CB8AC3E}">
        <p14:creationId xmlns:p14="http://schemas.microsoft.com/office/powerpoint/2010/main" val="294078189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692"/>
        <p:cNvGrpSpPr/>
        <p:nvPr/>
      </p:nvGrpSpPr>
      <p:grpSpPr>
        <a:xfrm>
          <a:off x="0" y="0"/>
          <a:ext cx="0" cy="0"/>
          <a:chOff x="0" y="0"/>
          <a:chExt cx="0" cy="0"/>
        </a:xfrm>
      </p:grpSpPr>
      <p:sp>
        <p:nvSpPr>
          <p:cNvPr id="4" name="Content Placeholder 2">
            <a:extLst>
              <a:ext uri="{FF2B5EF4-FFF2-40B4-BE49-F238E27FC236}">
                <a16:creationId xmlns:a16="http://schemas.microsoft.com/office/drawing/2014/main" id="{5212D375-C74B-FD49-39DA-2258C5B5A0C6}"/>
              </a:ext>
            </a:extLst>
          </p:cNvPr>
          <p:cNvSpPr txBox="1">
            <a:spLocks/>
          </p:cNvSpPr>
          <p:nvPr/>
        </p:nvSpPr>
        <p:spPr>
          <a:xfrm>
            <a:off x="789362" y="1139129"/>
            <a:ext cx="10793037" cy="442192"/>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sz="2800" b="1" dirty="0">
                <a:solidFill>
                  <a:schemeClr val="tx1"/>
                </a:solidFill>
                <a:ea typeface="Calibri"/>
                <a:cs typeface="Calibri"/>
              </a:rPr>
              <a:t>Some function parameters have </a:t>
            </a:r>
            <a:r>
              <a:rPr lang="en-US" sz="2800" b="1" dirty="0">
                <a:solidFill>
                  <a:schemeClr val="tx1"/>
                </a:solidFill>
                <a:highlight>
                  <a:srgbClr val="00FFFF"/>
                </a:highlight>
                <a:ea typeface="Calibri"/>
                <a:cs typeface="Calibri"/>
              </a:rPr>
              <a:t>default values</a:t>
            </a:r>
          </a:p>
        </p:txBody>
      </p:sp>
      <p:sp>
        <p:nvSpPr>
          <p:cNvPr id="5" name="Google Shape;1694;p147">
            <a:extLst>
              <a:ext uri="{FF2B5EF4-FFF2-40B4-BE49-F238E27FC236}">
                <a16:creationId xmlns:a16="http://schemas.microsoft.com/office/drawing/2014/main" id="{98147607-FA1A-B1B8-E4FC-3C443088C7CC}"/>
              </a:ext>
            </a:extLst>
          </p:cNvPr>
          <p:cNvSpPr txBox="1">
            <a:spLocks/>
          </p:cNvSpPr>
          <p:nvPr/>
        </p:nvSpPr>
        <p:spPr>
          <a:xfrm>
            <a:off x="899883" y="1581321"/>
            <a:ext cx="11144078" cy="1847679"/>
          </a:xfrm>
          <a:prstGeom prst="rect">
            <a:avLst/>
          </a:prstGeom>
          <a:noFill/>
        </p:spPr>
        <p:txBody>
          <a:bodyPr spcFirstLastPara="1" vert="horz" wrap="square" lIns="121900" tIns="121900" rIns="121900" bIns="121900" rtlCol="0" anchor="t" anchorCtr="0">
            <a:noAutofit/>
          </a:bodyPr>
          <a:lstStyle>
            <a:lvl1pPr marL="306000" lvl="0" indent="-306000" algn="l" defTabSz="457200" rtl="0" eaLnBrk="1" latinLnBrk="0" hangingPunct="1">
              <a:spcBef>
                <a:spcPts val="0"/>
              </a:spcBef>
              <a:spcAft>
                <a:spcPts val="0"/>
              </a:spcAft>
              <a:buClr>
                <a:schemeClr val="accent2"/>
              </a:buClr>
              <a:buSzPct val="92000"/>
              <a:buFont typeface="Wingdings 2" panose="05020102010507070707" pitchFamily="18" charset="2"/>
              <a:buNone/>
              <a:defRPr sz="1800" kern="1200">
                <a:solidFill>
                  <a:srgbClr val="434343"/>
                </a:solidFill>
                <a:latin typeface="Roboto Mono"/>
                <a:ea typeface="Roboto Mono"/>
                <a:cs typeface="Roboto Mono"/>
                <a:sym typeface="Roboto Mono"/>
              </a:defRPr>
            </a:lvl1pPr>
            <a:lvl2pPr marL="630000" lvl="1" indent="-306000" algn="l" defTabSz="457200" rtl="0" eaLnBrk="1" latinLnBrk="0" hangingPunct="1">
              <a:spcBef>
                <a:spcPts val="2133"/>
              </a:spcBef>
              <a:spcAft>
                <a:spcPts val="0"/>
              </a:spcAft>
              <a:buClr>
                <a:schemeClr val="accent2"/>
              </a:buClr>
              <a:buSzPct val="92000"/>
              <a:buFont typeface="Wingdings 2" panose="05020102010507070707" pitchFamily="18" charset="2"/>
              <a:buNone/>
              <a:defRPr sz="1600" kern="1200">
                <a:solidFill>
                  <a:schemeClr val="tx2"/>
                </a:solidFill>
                <a:latin typeface="+mn-lt"/>
                <a:ea typeface="+mn-ea"/>
                <a:cs typeface="+mn-cs"/>
              </a:defRPr>
            </a:lvl2pPr>
            <a:lvl3pPr marL="900000" lvl="2" indent="-270000" algn="l" defTabSz="457200" rtl="0" eaLnBrk="1" latinLnBrk="0" hangingPunct="1">
              <a:spcBef>
                <a:spcPts val="2133"/>
              </a:spcBef>
              <a:spcAft>
                <a:spcPts val="0"/>
              </a:spcAft>
              <a:buClr>
                <a:schemeClr val="accent2"/>
              </a:buClr>
              <a:buSzPct val="92000"/>
              <a:buFont typeface="Wingdings 2" panose="05020102010507070707" pitchFamily="18" charset="2"/>
              <a:buNone/>
              <a:defRPr sz="1400" kern="1200">
                <a:solidFill>
                  <a:schemeClr val="tx2"/>
                </a:solidFill>
                <a:latin typeface="+mn-lt"/>
                <a:ea typeface="+mn-ea"/>
                <a:cs typeface="+mn-cs"/>
              </a:defRPr>
            </a:lvl3pPr>
            <a:lvl4pPr marL="1242000" lvl="3" indent="-234000" algn="l" defTabSz="457200" rtl="0" eaLnBrk="1" latinLnBrk="0" hangingPunct="1">
              <a:spcBef>
                <a:spcPts val="2133"/>
              </a:spcBef>
              <a:spcAft>
                <a:spcPts val="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4pPr>
            <a:lvl5pPr marL="1602000" lvl="4" indent="-234000" algn="l" defTabSz="457200" rtl="0" eaLnBrk="1" latinLnBrk="0" hangingPunct="1">
              <a:spcBef>
                <a:spcPts val="2133"/>
              </a:spcBef>
              <a:spcAft>
                <a:spcPts val="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5pPr>
            <a:lvl6pPr marL="1900000" lvl="5" indent="-228600" algn="l" defTabSz="457200" rtl="0" eaLnBrk="1" latinLnBrk="0" hangingPunct="1">
              <a:spcBef>
                <a:spcPts val="2133"/>
              </a:spcBef>
              <a:spcAft>
                <a:spcPts val="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6pPr>
            <a:lvl7pPr marL="2200000" lvl="6" indent="-228600" algn="l" defTabSz="457200" rtl="0" eaLnBrk="1" latinLnBrk="0" hangingPunct="1">
              <a:spcBef>
                <a:spcPts val="2133"/>
              </a:spcBef>
              <a:spcAft>
                <a:spcPts val="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7pPr>
            <a:lvl8pPr marL="2500000" lvl="7" indent="-228600" algn="l" defTabSz="457200" rtl="0" eaLnBrk="1" latinLnBrk="0" hangingPunct="1">
              <a:spcBef>
                <a:spcPts val="2133"/>
              </a:spcBef>
              <a:spcAft>
                <a:spcPts val="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8pPr>
            <a:lvl9pPr marL="2800000" lvl="8" indent="-228600" algn="l" defTabSz="457200" rtl="0" eaLnBrk="1" latinLnBrk="0" hangingPunct="1">
              <a:spcBef>
                <a:spcPts val="2133"/>
              </a:spcBef>
              <a:spcAft>
                <a:spcPts val="2133"/>
              </a:spcAft>
              <a:buClr>
                <a:schemeClr val="accent2"/>
              </a:buClr>
              <a:buSzPct val="92000"/>
              <a:buFont typeface="Wingdings 2" panose="05020102010507070707" pitchFamily="18" charset="2"/>
              <a:buNone/>
              <a:defRPr sz="1200" kern="1200">
                <a:solidFill>
                  <a:schemeClr val="tx2"/>
                </a:solidFill>
                <a:latin typeface="+mn-lt"/>
                <a:ea typeface="+mn-ea"/>
                <a:cs typeface="+mn-cs"/>
              </a:defRPr>
            </a:lvl9pPr>
          </a:lstStyle>
          <a:p>
            <a:pPr marL="0" indent="0">
              <a:spcBef>
                <a:spcPts val="2133"/>
              </a:spcBef>
            </a:pPr>
            <a:r>
              <a:rPr lang="en-US" sz="2400" dirty="0" err="1">
                <a:solidFill>
                  <a:schemeClr val="tx1"/>
                </a:solidFill>
                <a:latin typeface="Monaco" pitchFamily="2" charset="77"/>
                <a:ea typeface="Arial"/>
                <a:cs typeface="Arial"/>
                <a:sym typeface="Arial"/>
              </a:rPr>
              <a:t>read.csv</a:t>
            </a:r>
            <a:r>
              <a:rPr lang="en-US" sz="2400" dirty="0">
                <a:solidFill>
                  <a:schemeClr val="tx1"/>
                </a:solidFill>
                <a:latin typeface="Monaco" pitchFamily="2" charset="77"/>
                <a:ea typeface="Arial"/>
                <a:cs typeface="Arial"/>
                <a:sym typeface="Arial"/>
              </a:rPr>
              <a:t>(file, header = </a:t>
            </a:r>
            <a:r>
              <a:rPr lang="en-US" sz="2400" dirty="0">
                <a:solidFill>
                  <a:schemeClr val="tx1"/>
                </a:solidFill>
                <a:highlight>
                  <a:srgbClr val="00FFFF"/>
                </a:highlight>
                <a:latin typeface="Monaco" pitchFamily="2" charset="77"/>
                <a:ea typeface="Arial"/>
                <a:cs typeface="Arial"/>
                <a:sym typeface="Arial"/>
              </a:rPr>
              <a:t>TRUE</a:t>
            </a:r>
            <a:r>
              <a:rPr lang="en-US" sz="2400" dirty="0">
                <a:solidFill>
                  <a:schemeClr val="tx1"/>
                </a:solidFill>
                <a:latin typeface="Monaco" pitchFamily="2" charset="77"/>
                <a:ea typeface="Arial"/>
                <a:cs typeface="Arial"/>
                <a:sym typeface="Arial"/>
              </a:rPr>
              <a:t>, </a:t>
            </a:r>
            <a:r>
              <a:rPr lang="en-US" sz="2400" dirty="0" err="1">
                <a:solidFill>
                  <a:schemeClr val="tx1"/>
                </a:solidFill>
                <a:latin typeface="Monaco" pitchFamily="2" charset="77"/>
                <a:ea typeface="Arial"/>
                <a:cs typeface="Arial"/>
                <a:sym typeface="Arial"/>
              </a:rPr>
              <a:t>sep</a:t>
            </a:r>
            <a:r>
              <a:rPr lang="en-US" sz="2400" dirty="0">
                <a:solidFill>
                  <a:schemeClr val="tx1"/>
                </a:solidFill>
                <a:latin typeface="Monaco" pitchFamily="2" charset="77"/>
                <a:ea typeface="Arial"/>
                <a:cs typeface="Arial"/>
                <a:sym typeface="Arial"/>
              </a:rPr>
              <a:t> = </a:t>
            </a:r>
            <a:r>
              <a:rPr lang="en-US" sz="2400" dirty="0">
                <a:solidFill>
                  <a:schemeClr val="tx1"/>
                </a:solidFill>
                <a:highlight>
                  <a:srgbClr val="00FFFF"/>
                </a:highlight>
                <a:latin typeface="Monaco" pitchFamily="2" charset="77"/>
                <a:ea typeface="Arial"/>
                <a:cs typeface="Arial"/>
                <a:sym typeface="Arial"/>
              </a:rPr>
              <a:t>","</a:t>
            </a:r>
            <a:r>
              <a:rPr lang="en-US" sz="2400" dirty="0">
                <a:solidFill>
                  <a:schemeClr val="tx1"/>
                </a:solidFill>
                <a:latin typeface="Monaco" pitchFamily="2" charset="77"/>
                <a:ea typeface="Arial"/>
                <a:cs typeface="Arial"/>
                <a:sym typeface="Arial"/>
              </a:rPr>
              <a:t>, quote = </a:t>
            </a:r>
            <a:r>
              <a:rPr lang="en-US" sz="2400" dirty="0">
                <a:solidFill>
                  <a:schemeClr val="tx1"/>
                </a:solidFill>
                <a:highlight>
                  <a:srgbClr val="00FFFF"/>
                </a:highlight>
                <a:latin typeface="Monaco" pitchFamily="2" charset="77"/>
                <a:ea typeface="Arial"/>
                <a:cs typeface="Arial"/>
                <a:sym typeface="Arial"/>
              </a:rPr>
              <a:t>"\""</a:t>
            </a:r>
            <a:r>
              <a:rPr lang="en-US" sz="2400" dirty="0">
                <a:solidFill>
                  <a:schemeClr val="tx1"/>
                </a:solidFill>
                <a:latin typeface="Monaco" pitchFamily="2" charset="77"/>
                <a:ea typeface="Arial"/>
                <a:cs typeface="Arial"/>
                <a:sym typeface="Arial"/>
              </a:rPr>
              <a:t>,</a:t>
            </a:r>
          </a:p>
          <a:p>
            <a:pPr marL="0" indent="0"/>
            <a:r>
              <a:rPr lang="en-US" sz="2400" dirty="0">
                <a:solidFill>
                  <a:schemeClr val="tx1"/>
                </a:solidFill>
                <a:latin typeface="Monaco" pitchFamily="2" charset="77"/>
                <a:ea typeface="Arial"/>
                <a:cs typeface="Arial"/>
                <a:sym typeface="Arial"/>
              </a:rPr>
              <a:t>         dec = </a:t>
            </a:r>
            <a:r>
              <a:rPr lang="en-US" sz="2400" dirty="0">
                <a:solidFill>
                  <a:schemeClr val="tx1"/>
                </a:solidFill>
                <a:highlight>
                  <a:srgbClr val="00FFFF"/>
                </a:highlight>
                <a:latin typeface="Monaco" pitchFamily="2" charset="77"/>
                <a:ea typeface="Arial"/>
                <a:cs typeface="Arial"/>
                <a:sym typeface="Arial"/>
              </a:rPr>
              <a:t>"."</a:t>
            </a:r>
            <a:r>
              <a:rPr lang="en-US" sz="2400" dirty="0">
                <a:solidFill>
                  <a:schemeClr val="tx1"/>
                </a:solidFill>
                <a:latin typeface="Monaco" pitchFamily="2" charset="77"/>
                <a:ea typeface="Arial"/>
                <a:cs typeface="Arial"/>
                <a:sym typeface="Arial"/>
              </a:rPr>
              <a:t>, fill = </a:t>
            </a:r>
            <a:r>
              <a:rPr lang="en-US" sz="2400" dirty="0">
                <a:solidFill>
                  <a:schemeClr val="tx1"/>
                </a:solidFill>
                <a:highlight>
                  <a:srgbClr val="00FFFF"/>
                </a:highlight>
                <a:latin typeface="Monaco" pitchFamily="2" charset="77"/>
                <a:ea typeface="Arial"/>
                <a:cs typeface="Arial"/>
                <a:sym typeface="Arial"/>
              </a:rPr>
              <a:t>TRUE</a:t>
            </a:r>
            <a:r>
              <a:rPr lang="en-US" sz="2400" dirty="0">
                <a:solidFill>
                  <a:schemeClr val="tx1"/>
                </a:solidFill>
                <a:latin typeface="Monaco" pitchFamily="2" charset="77"/>
                <a:ea typeface="Arial"/>
                <a:cs typeface="Arial"/>
                <a:sym typeface="Arial"/>
              </a:rPr>
              <a:t>, </a:t>
            </a:r>
            <a:r>
              <a:rPr lang="en-US" sz="2400" dirty="0" err="1">
                <a:solidFill>
                  <a:schemeClr val="tx1"/>
                </a:solidFill>
                <a:latin typeface="Monaco" pitchFamily="2" charset="77"/>
                <a:ea typeface="Arial"/>
                <a:cs typeface="Arial"/>
                <a:sym typeface="Arial"/>
              </a:rPr>
              <a:t>comment.char</a:t>
            </a:r>
            <a:r>
              <a:rPr lang="en-US" sz="2400" dirty="0">
                <a:solidFill>
                  <a:schemeClr val="tx1"/>
                </a:solidFill>
                <a:latin typeface="Monaco" pitchFamily="2" charset="77"/>
                <a:ea typeface="Arial"/>
                <a:cs typeface="Arial"/>
                <a:sym typeface="Arial"/>
              </a:rPr>
              <a:t> = </a:t>
            </a:r>
            <a:r>
              <a:rPr lang="en-US" sz="2400" dirty="0">
                <a:solidFill>
                  <a:schemeClr val="tx1"/>
                </a:solidFill>
                <a:highlight>
                  <a:srgbClr val="00FFFF"/>
                </a:highlight>
                <a:latin typeface="Monaco" pitchFamily="2" charset="77"/>
                <a:ea typeface="Arial"/>
                <a:cs typeface="Arial"/>
                <a:sym typeface="Arial"/>
              </a:rPr>
              <a:t>""</a:t>
            </a:r>
            <a:r>
              <a:rPr lang="en-US" sz="2400" dirty="0">
                <a:solidFill>
                  <a:schemeClr val="tx1"/>
                </a:solidFill>
                <a:latin typeface="Monaco" pitchFamily="2" charset="77"/>
                <a:ea typeface="Arial"/>
                <a:cs typeface="Arial"/>
                <a:sym typeface="Arial"/>
              </a:rPr>
              <a:t>, ...)</a:t>
            </a:r>
          </a:p>
        </p:txBody>
      </p:sp>
      <p:sp>
        <p:nvSpPr>
          <p:cNvPr id="2" name="Content Placeholder 2">
            <a:extLst>
              <a:ext uri="{FF2B5EF4-FFF2-40B4-BE49-F238E27FC236}">
                <a16:creationId xmlns:a16="http://schemas.microsoft.com/office/drawing/2014/main" id="{D183F5D6-636E-273D-C042-C80B66EF70A1}"/>
              </a:ext>
            </a:extLst>
          </p:cNvPr>
          <p:cNvSpPr txBox="1">
            <a:spLocks/>
          </p:cNvSpPr>
          <p:nvPr/>
        </p:nvSpPr>
        <p:spPr>
          <a:xfrm>
            <a:off x="1583404" y="3941595"/>
            <a:ext cx="8689486" cy="969071"/>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sz="2800" dirty="0">
                <a:solidFill>
                  <a:schemeClr val="tx1"/>
                </a:solidFill>
                <a:ea typeface="Calibri"/>
                <a:cs typeface="Calibri"/>
              </a:rPr>
              <a:t>These are the values the function parameter will take if no values are provided for it by the user</a:t>
            </a:r>
            <a:endParaRPr lang="en-US" sz="2800" dirty="0">
              <a:solidFill>
                <a:schemeClr val="tx1"/>
              </a:solidFill>
              <a:highlight>
                <a:srgbClr val="00FFFF"/>
              </a:highlight>
              <a:ea typeface="Calibri"/>
              <a:cs typeface="Calibri"/>
            </a:endParaRPr>
          </a:p>
        </p:txBody>
      </p:sp>
      <p:sp>
        <p:nvSpPr>
          <p:cNvPr id="3" name="Content Placeholder 2">
            <a:extLst>
              <a:ext uri="{FF2B5EF4-FFF2-40B4-BE49-F238E27FC236}">
                <a16:creationId xmlns:a16="http://schemas.microsoft.com/office/drawing/2014/main" id="{ABAC2CC4-6A31-1D2A-5AAF-515D01811307}"/>
              </a:ext>
            </a:extLst>
          </p:cNvPr>
          <p:cNvSpPr txBox="1">
            <a:spLocks/>
          </p:cNvSpPr>
          <p:nvPr/>
        </p:nvSpPr>
        <p:spPr>
          <a:xfrm>
            <a:off x="8008608" y="562805"/>
            <a:ext cx="3833438" cy="442192"/>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sz="3400" b="1" i="1" dirty="0">
                <a:solidFill>
                  <a:schemeClr val="bg1">
                    <a:lumMod val="50000"/>
                  </a:schemeClr>
                </a:solidFill>
                <a:ea typeface="Calibri"/>
                <a:cs typeface="Calibri"/>
              </a:rPr>
              <a:t>Defining functions</a:t>
            </a:r>
          </a:p>
        </p:txBody>
      </p:sp>
    </p:spTree>
    <p:extLst>
      <p:ext uri="{BB962C8B-B14F-4D97-AF65-F5344CB8AC3E}">
        <p14:creationId xmlns:p14="http://schemas.microsoft.com/office/powerpoint/2010/main" val="1970547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5A8237-7538-F82E-CF5E-70052A370BBF}"/>
              </a:ext>
            </a:extLst>
          </p:cNvPr>
          <p:cNvSpPr>
            <a:spLocks noGrp="1"/>
          </p:cNvSpPr>
          <p:nvPr>
            <p:ph type="title"/>
          </p:nvPr>
        </p:nvSpPr>
        <p:spPr>
          <a:xfrm>
            <a:off x="838200" y="-3324"/>
            <a:ext cx="10515600" cy="899795"/>
          </a:xfrm>
        </p:spPr>
        <p:txBody>
          <a:bodyPr/>
          <a:lstStyle/>
          <a:p>
            <a:r>
              <a:rPr lang="en-US" b="1" dirty="0">
                <a:solidFill>
                  <a:srgbClr val="4E2A84"/>
                </a:solidFill>
              </a:rPr>
              <a:t>This workshop is brought to you by:</a:t>
            </a:r>
          </a:p>
        </p:txBody>
      </p:sp>
      <p:sp>
        <p:nvSpPr>
          <p:cNvPr id="3" name="Content Placeholder 2">
            <a:extLst>
              <a:ext uri="{FF2B5EF4-FFF2-40B4-BE49-F238E27FC236}">
                <a16:creationId xmlns:a16="http://schemas.microsoft.com/office/drawing/2014/main" id="{22736DF4-919B-F686-3891-6FD730359CE9}"/>
              </a:ext>
            </a:extLst>
          </p:cNvPr>
          <p:cNvSpPr>
            <a:spLocks noGrp="1"/>
          </p:cNvSpPr>
          <p:nvPr>
            <p:ph idx="1"/>
          </p:nvPr>
        </p:nvSpPr>
        <p:spPr>
          <a:xfrm>
            <a:off x="838200" y="2261989"/>
            <a:ext cx="10515600" cy="4199964"/>
          </a:xfrm>
        </p:spPr>
        <p:txBody>
          <a:bodyPr vert="horz" lIns="91440" tIns="45720" rIns="91440" bIns="45720" rtlCol="0" anchor="t">
            <a:normAutofit fontScale="62500" lnSpcReduction="20000"/>
          </a:bodyPr>
          <a:lstStyle/>
          <a:p>
            <a:pPr marL="0" indent="0" algn="ctr">
              <a:buNone/>
            </a:pPr>
            <a:r>
              <a:rPr lang="en-US" sz="4600" b="1" dirty="0"/>
              <a:t>Need help?</a:t>
            </a:r>
          </a:p>
          <a:p>
            <a:r>
              <a:rPr lang="en-US" sz="2600" dirty="0"/>
              <a:t>AI, Machine Learning, Data Science</a:t>
            </a:r>
          </a:p>
          <a:p>
            <a:r>
              <a:rPr lang="en-US" sz="2600" dirty="0"/>
              <a:t>Statistics</a:t>
            </a:r>
          </a:p>
          <a:p>
            <a:r>
              <a:rPr lang="en-US" sz="2600" dirty="0"/>
              <a:t>Visualization</a:t>
            </a:r>
          </a:p>
          <a:p>
            <a:r>
              <a:rPr lang="en-US" sz="2600" dirty="0"/>
              <a:t>Collecting web data (scraping, APIs), text analysis, extracting information from text </a:t>
            </a:r>
          </a:p>
          <a:p>
            <a:r>
              <a:rPr lang="en-US" sz="2600" dirty="0"/>
              <a:t>Cleaning, transforming, reformatting, and wrangling data</a:t>
            </a:r>
          </a:p>
          <a:p>
            <a:r>
              <a:rPr lang="en-US" sz="2600" dirty="0"/>
              <a:t>Automating repetitive research tasks</a:t>
            </a:r>
          </a:p>
          <a:p>
            <a:r>
              <a:rPr lang="en-US" sz="2600" dirty="0"/>
              <a:t>Research reproducibility and replicability</a:t>
            </a:r>
          </a:p>
          <a:p>
            <a:r>
              <a:rPr lang="en-US" sz="2600" dirty="0"/>
              <a:t>Programming, computing, data management, etc.</a:t>
            </a:r>
          </a:p>
          <a:p>
            <a:r>
              <a:rPr lang="en-US" sz="2600" dirty="0"/>
              <a:t>R, Python, SQL, MATLAB, Stata, SPSS, SAS, etc.</a:t>
            </a:r>
          </a:p>
          <a:p>
            <a:pPr marL="0" indent="0">
              <a:buNone/>
            </a:pPr>
            <a:endParaRPr lang="en-US" sz="2400" dirty="0">
              <a:ea typeface="+mn-lt"/>
              <a:cs typeface="+mn-lt"/>
            </a:endParaRPr>
          </a:p>
          <a:p>
            <a:pPr marL="0" indent="0" algn="ctr">
              <a:buNone/>
            </a:pPr>
            <a:r>
              <a:rPr lang="en-US" sz="3200" dirty="0">
                <a:ea typeface="+mn-lt"/>
                <a:cs typeface="+mn-lt"/>
              </a:rPr>
              <a:t>Request a </a:t>
            </a:r>
            <a:r>
              <a:rPr lang="en-US" sz="3200" b="1" dirty="0">
                <a:solidFill>
                  <a:schemeClr val="accent6"/>
                </a:solidFill>
                <a:ea typeface="+mn-lt"/>
                <a:cs typeface="+mn-lt"/>
              </a:rPr>
              <a:t>FREE</a:t>
            </a:r>
            <a:r>
              <a:rPr lang="en-US" sz="3200" dirty="0">
                <a:solidFill>
                  <a:schemeClr val="accent6"/>
                </a:solidFill>
                <a:ea typeface="+mn-lt"/>
                <a:cs typeface="+mn-lt"/>
              </a:rPr>
              <a:t> </a:t>
            </a:r>
            <a:r>
              <a:rPr lang="en-US" sz="3200" dirty="0">
                <a:ea typeface="+mn-lt"/>
                <a:cs typeface="+mn-lt"/>
              </a:rPr>
              <a:t>consultation at </a:t>
            </a:r>
            <a:r>
              <a:rPr lang="en-US" sz="3200" b="1" dirty="0">
                <a:solidFill>
                  <a:srgbClr val="7030A0"/>
                </a:solidFill>
                <a:ea typeface="+mn-lt"/>
                <a:cs typeface="+mn-lt"/>
                <a:hlinkClick r:id="rId2">
                  <a:extLst>
                    <a:ext uri="{A12FA001-AC4F-418D-AE19-62706E023703}">
                      <ahyp:hlinkClr xmlns:ahyp="http://schemas.microsoft.com/office/drawing/2018/hyperlinkcolor" val="tx"/>
                    </a:ext>
                  </a:extLst>
                </a:hlinkClick>
              </a:rPr>
              <a:t>bit.ly/rcdsconsult</a:t>
            </a:r>
            <a:r>
              <a:rPr lang="en-US" sz="3200" dirty="0">
                <a:ea typeface="+mn-lt"/>
                <a:cs typeface="+mn-lt"/>
              </a:rPr>
              <a:t>.</a:t>
            </a:r>
            <a:endParaRPr lang="en-US" sz="3200" dirty="0"/>
          </a:p>
        </p:txBody>
      </p:sp>
      <p:sp>
        <p:nvSpPr>
          <p:cNvPr id="6" name="Rectangle 5">
            <a:extLst>
              <a:ext uri="{FF2B5EF4-FFF2-40B4-BE49-F238E27FC236}">
                <a16:creationId xmlns:a16="http://schemas.microsoft.com/office/drawing/2014/main" id="{3009FC79-E7F4-9004-8097-D165F9AA0BAE}"/>
              </a:ext>
            </a:extLst>
          </p:cNvPr>
          <p:cNvSpPr/>
          <p:nvPr/>
        </p:nvSpPr>
        <p:spPr>
          <a:xfrm>
            <a:off x="0" y="889225"/>
            <a:ext cx="12192000" cy="1278973"/>
          </a:xfrm>
          <a:prstGeom prst="rect">
            <a:avLst/>
          </a:prstGeom>
          <a:solidFill>
            <a:srgbClr val="4E2A84"/>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0" tIns="91440" rIns="914400" bIns="9144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700" b="1" i="0" u="none" strike="noStrike" kern="0" cap="none" spc="0" normalizeH="0" baseline="0" noProof="0" dirty="0">
                <a:ln>
                  <a:noFill/>
                </a:ln>
                <a:solidFill>
                  <a:prstClr val="white"/>
                </a:solidFill>
                <a:effectLst/>
                <a:uLnTx/>
                <a:uFillTx/>
                <a:latin typeface="Aptos" panose="02110004020202020204"/>
                <a:ea typeface="+mn-lt"/>
                <a:cs typeface="+mn-lt"/>
              </a:rPr>
              <a:t>Northwestern IT </a:t>
            </a:r>
            <a:br>
              <a:rPr kumimoji="0" lang="en-US" sz="3700" b="1" i="0" u="none" strike="noStrike" kern="0" cap="none" spc="0" normalizeH="0" baseline="0" noProof="0" dirty="0">
                <a:ln>
                  <a:noFill/>
                </a:ln>
                <a:solidFill>
                  <a:prstClr val="white"/>
                </a:solidFill>
                <a:effectLst/>
                <a:uLnTx/>
                <a:uFillTx/>
                <a:latin typeface="Aptos" panose="02110004020202020204"/>
                <a:ea typeface="+mn-lt"/>
                <a:cs typeface="+mn-lt"/>
              </a:rPr>
            </a:br>
            <a:r>
              <a:rPr kumimoji="0" lang="en-US" sz="3700" b="1" i="0" u="none" strike="noStrike" kern="0" cap="none" spc="0" normalizeH="0" baseline="0" noProof="0" dirty="0">
                <a:ln>
                  <a:noFill/>
                </a:ln>
                <a:solidFill>
                  <a:prstClr val="white"/>
                </a:solidFill>
                <a:effectLst/>
                <a:uLnTx/>
                <a:uFillTx/>
                <a:latin typeface="Aptos" panose="02110004020202020204"/>
                <a:ea typeface="+mn-lt"/>
                <a:cs typeface="+mn-lt"/>
              </a:rPr>
              <a:t>Research Computing and Data Services</a:t>
            </a: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Tree>
    <p:extLst>
      <p:ext uri="{BB962C8B-B14F-4D97-AF65-F5344CB8AC3E}">
        <p14:creationId xmlns:p14="http://schemas.microsoft.com/office/powerpoint/2010/main" val="349959437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692"/>
        <p:cNvGrpSpPr/>
        <p:nvPr/>
      </p:nvGrpSpPr>
      <p:grpSpPr>
        <a:xfrm>
          <a:off x="0" y="0"/>
          <a:ext cx="0" cy="0"/>
          <a:chOff x="0" y="0"/>
          <a:chExt cx="0" cy="0"/>
        </a:xfrm>
      </p:grpSpPr>
      <p:sp>
        <p:nvSpPr>
          <p:cNvPr id="4" name="Content Placeholder 2">
            <a:extLst>
              <a:ext uri="{FF2B5EF4-FFF2-40B4-BE49-F238E27FC236}">
                <a16:creationId xmlns:a16="http://schemas.microsoft.com/office/drawing/2014/main" id="{5212D375-C74B-FD49-39DA-2258C5B5A0C6}"/>
              </a:ext>
            </a:extLst>
          </p:cNvPr>
          <p:cNvSpPr txBox="1">
            <a:spLocks/>
          </p:cNvSpPr>
          <p:nvPr/>
        </p:nvSpPr>
        <p:spPr>
          <a:xfrm>
            <a:off x="789362" y="1103928"/>
            <a:ext cx="10793037" cy="442192"/>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sz="2800" b="1" dirty="0">
                <a:solidFill>
                  <a:schemeClr val="tx1"/>
                </a:solidFill>
                <a:ea typeface="Calibri"/>
                <a:cs typeface="Calibri"/>
              </a:rPr>
              <a:t>However, some parameters are </a:t>
            </a:r>
            <a:r>
              <a:rPr lang="en-US" sz="2800" b="1" dirty="0">
                <a:solidFill>
                  <a:schemeClr val="tx1"/>
                </a:solidFill>
                <a:highlight>
                  <a:srgbClr val="FF0000"/>
                </a:highlight>
                <a:ea typeface="Calibri"/>
                <a:cs typeface="Calibri"/>
              </a:rPr>
              <a:t>required parameters</a:t>
            </a:r>
            <a:r>
              <a:rPr lang="en-US" sz="2800" b="1" dirty="0">
                <a:solidFill>
                  <a:schemeClr val="tx1"/>
                </a:solidFill>
                <a:ea typeface="Calibri"/>
                <a:cs typeface="Calibri"/>
              </a:rPr>
              <a:t>!</a:t>
            </a:r>
            <a:endParaRPr lang="en-US" sz="2800" b="1" dirty="0">
              <a:solidFill>
                <a:schemeClr val="tx1"/>
              </a:solidFill>
              <a:highlight>
                <a:srgbClr val="00FFFF"/>
              </a:highlight>
              <a:ea typeface="Calibri"/>
              <a:cs typeface="Calibri"/>
            </a:endParaRPr>
          </a:p>
        </p:txBody>
      </p:sp>
      <p:sp>
        <p:nvSpPr>
          <p:cNvPr id="5" name="Google Shape;1694;p147">
            <a:extLst>
              <a:ext uri="{FF2B5EF4-FFF2-40B4-BE49-F238E27FC236}">
                <a16:creationId xmlns:a16="http://schemas.microsoft.com/office/drawing/2014/main" id="{98147607-FA1A-B1B8-E4FC-3C443088C7CC}"/>
              </a:ext>
            </a:extLst>
          </p:cNvPr>
          <p:cNvSpPr txBox="1">
            <a:spLocks/>
          </p:cNvSpPr>
          <p:nvPr/>
        </p:nvSpPr>
        <p:spPr>
          <a:xfrm>
            <a:off x="899883" y="1581321"/>
            <a:ext cx="11144078" cy="1847679"/>
          </a:xfrm>
          <a:prstGeom prst="rect">
            <a:avLst/>
          </a:prstGeom>
          <a:noFill/>
        </p:spPr>
        <p:txBody>
          <a:bodyPr spcFirstLastPara="1" vert="horz" wrap="square" lIns="121900" tIns="121900" rIns="121900" bIns="121900" rtlCol="0" anchor="t" anchorCtr="0">
            <a:noAutofit/>
          </a:bodyPr>
          <a:lstStyle>
            <a:lvl1pPr marL="306000" lvl="0" indent="-306000" algn="l" defTabSz="457200" rtl="0" eaLnBrk="1" latinLnBrk="0" hangingPunct="1">
              <a:spcBef>
                <a:spcPts val="0"/>
              </a:spcBef>
              <a:spcAft>
                <a:spcPts val="0"/>
              </a:spcAft>
              <a:buClr>
                <a:schemeClr val="accent2"/>
              </a:buClr>
              <a:buSzPct val="92000"/>
              <a:buFont typeface="Wingdings 2" panose="05020102010507070707" pitchFamily="18" charset="2"/>
              <a:buNone/>
              <a:defRPr sz="1800" kern="1200">
                <a:solidFill>
                  <a:srgbClr val="434343"/>
                </a:solidFill>
                <a:latin typeface="Roboto Mono"/>
                <a:ea typeface="Roboto Mono"/>
                <a:cs typeface="Roboto Mono"/>
                <a:sym typeface="Roboto Mono"/>
              </a:defRPr>
            </a:lvl1pPr>
            <a:lvl2pPr marL="630000" lvl="1" indent="-306000" algn="l" defTabSz="457200" rtl="0" eaLnBrk="1" latinLnBrk="0" hangingPunct="1">
              <a:spcBef>
                <a:spcPts val="2133"/>
              </a:spcBef>
              <a:spcAft>
                <a:spcPts val="0"/>
              </a:spcAft>
              <a:buClr>
                <a:schemeClr val="accent2"/>
              </a:buClr>
              <a:buSzPct val="92000"/>
              <a:buFont typeface="Wingdings 2" panose="05020102010507070707" pitchFamily="18" charset="2"/>
              <a:buNone/>
              <a:defRPr sz="1600" kern="1200">
                <a:solidFill>
                  <a:schemeClr val="tx2"/>
                </a:solidFill>
                <a:latin typeface="+mn-lt"/>
                <a:ea typeface="+mn-ea"/>
                <a:cs typeface="+mn-cs"/>
              </a:defRPr>
            </a:lvl2pPr>
            <a:lvl3pPr marL="900000" lvl="2" indent="-270000" algn="l" defTabSz="457200" rtl="0" eaLnBrk="1" latinLnBrk="0" hangingPunct="1">
              <a:spcBef>
                <a:spcPts val="2133"/>
              </a:spcBef>
              <a:spcAft>
                <a:spcPts val="0"/>
              </a:spcAft>
              <a:buClr>
                <a:schemeClr val="accent2"/>
              </a:buClr>
              <a:buSzPct val="92000"/>
              <a:buFont typeface="Wingdings 2" panose="05020102010507070707" pitchFamily="18" charset="2"/>
              <a:buNone/>
              <a:defRPr sz="1400" kern="1200">
                <a:solidFill>
                  <a:schemeClr val="tx2"/>
                </a:solidFill>
                <a:latin typeface="+mn-lt"/>
                <a:ea typeface="+mn-ea"/>
                <a:cs typeface="+mn-cs"/>
              </a:defRPr>
            </a:lvl3pPr>
            <a:lvl4pPr marL="1242000" lvl="3" indent="-234000" algn="l" defTabSz="457200" rtl="0" eaLnBrk="1" latinLnBrk="0" hangingPunct="1">
              <a:spcBef>
                <a:spcPts val="2133"/>
              </a:spcBef>
              <a:spcAft>
                <a:spcPts val="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4pPr>
            <a:lvl5pPr marL="1602000" lvl="4" indent="-234000" algn="l" defTabSz="457200" rtl="0" eaLnBrk="1" latinLnBrk="0" hangingPunct="1">
              <a:spcBef>
                <a:spcPts val="2133"/>
              </a:spcBef>
              <a:spcAft>
                <a:spcPts val="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5pPr>
            <a:lvl6pPr marL="1900000" lvl="5" indent="-228600" algn="l" defTabSz="457200" rtl="0" eaLnBrk="1" latinLnBrk="0" hangingPunct="1">
              <a:spcBef>
                <a:spcPts val="2133"/>
              </a:spcBef>
              <a:spcAft>
                <a:spcPts val="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6pPr>
            <a:lvl7pPr marL="2200000" lvl="6" indent="-228600" algn="l" defTabSz="457200" rtl="0" eaLnBrk="1" latinLnBrk="0" hangingPunct="1">
              <a:spcBef>
                <a:spcPts val="2133"/>
              </a:spcBef>
              <a:spcAft>
                <a:spcPts val="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7pPr>
            <a:lvl8pPr marL="2500000" lvl="7" indent="-228600" algn="l" defTabSz="457200" rtl="0" eaLnBrk="1" latinLnBrk="0" hangingPunct="1">
              <a:spcBef>
                <a:spcPts val="2133"/>
              </a:spcBef>
              <a:spcAft>
                <a:spcPts val="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8pPr>
            <a:lvl9pPr marL="2800000" lvl="8" indent="-228600" algn="l" defTabSz="457200" rtl="0" eaLnBrk="1" latinLnBrk="0" hangingPunct="1">
              <a:spcBef>
                <a:spcPts val="2133"/>
              </a:spcBef>
              <a:spcAft>
                <a:spcPts val="2133"/>
              </a:spcAft>
              <a:buClr>
                <a:schemeClr val="accent2"/>
              </a:buClr>
              <a:buSzPct val="92000"/>
              <a:buFont typeface="Wingdings 2" panose="05020102010507070707" pitchFamily="18" charset="2"/>
              <a:buNone/>
              <a:defRPr sz="1200" kern="1200">
                <a:solidFill>
                  <a:schemeClr val="tx2"/>
                </a:solidFill>
                <a:latin typeface="+mn-lt"/>
                <a:ea typeface="+mn-ea"/>
                <a:cs typeface="+mn-cs"/>
              </a:defRPr>
            </a:lvl9pPr>
          </a:lstStyle>
          <a:p>
            <a:pPr marL="0" indent="0">
              <a:spcBef>
                <a:spcPts val="2133"/>
              </a:spcBef>
            </a:pPr>
            <a:r>
              <a:rPr lang="en-US" sz="2400" dirty="0" err="1">
                <a:solidFill>
                  <a:schemeClr val="tx1"/>
                </a:solidFill>
                <a:latin typeface="Monaco" pitchFamily="2" charset="77"/>
                <a:ea typeface="Arial"/>
                <a:cs typeface="Arial"/>
                <a:sym typeface="Arial"/>
              </a:rPr>
              <a:t>read.csv</a:t>
            </a:r>
            <a:r>
              <a:rPr lang="en-US" sz="2400" dirty="0">
                <a:solidFill>
                  <a:schemeClr val="tx1"/>
                </a:solidFill>
                <a:latin typeface="Monaco" pitchFamily="2" charset="77"/>
                <a:ea typeface="Arial"/>
                <a:cs typeface="Arial"/>
                <a:sym typeface="Arial"/>
              </a:rPr>
              <a:t>(</a:t>
            </a:r>
            <a:r>
              <a:rPr lang="en-US" sz="2400" dirty="0">
                <a:solidFill>
                  <a:schemeClr val="tx1"/>
                </a:solidFill>
                <a:highlight>
                  <a:srgbClr val="FF0000"/>
                </a:highlight>
                <a:latin typeface="Monaco" pitchFamily="2" charset="77"/>
                <a:ea typeface="Arial"/>
                <a:cs typeface="Arial"/>
                <a:sym typeface="Arial"/>
              </a:rPr>
              <a:t>file</a:t>
            </a:r>
            <a:r>
              <a:rPr lang="en-US" sz="2400" dirty="0">
                <a:solidFill>
                  <a:schemeClr val="tx1"/>
                </a:solidFill>
                <a:latin typeface="Monaco" pitchFamily="2" charset="77"/>
                <a:ea typeface="Arial"/>
                <a:cs typeface="Arial"/>
                <a:sym typeface="Arial"/>
              </a:rPr>
              <a:t>, header = TRUE, </a:t>
            </a:r>
            <a:r>
              <a:rPr lang="en-US" sz="2400" dirty="0" err="1">
                <a:solidFill>
                  <a:schemeClr val="tx1"/>
                </a:solidFill>
                <a:latin typeface="Monaco" pitchFamily="2" charset="77"/>
                <a:ea typeface="Arial"/>
                <a:cs typeface="Arial"/>
                <a:sym typeface="Arial"/>
              </a:rPr>
              <a:t>sep</a:t>
            </a:r>
            <a:r>
              <a:rPr lang="en-US" sz="2400" dirty="0">
                <a:solidFill>
                  <a:schemeClr val="tx1"/>
                </a:solidFill>
                <a:latin typeface="Monaco" pitchFamily="2" charset="77"/>
                <a:ea typeface="Arial"/>
                <a:cs typeface="Arial"/>
                <a:sym typeface="Arial"/>
              </a:rPr>
              <a:t> = ",", quote = "\"",</a:t>
            </a:r>
          </a:p>
          <a:p>
            <a:pPr marL="0" indent="0"/>
            <a:r>
              <a:rPr lang="en-US" sz="2400" dirty="0">
                <a:solidFill>
                  <a:schemeClr val="tx1"/>
                </a:solidFill>
                <a:latin typeface="Monaco" pitchFamily="2" charset="77"/>
                <a:ea typeface="Arial"/>
                <a:cs typeface="Arial"/>
                <a:sym typeface="Arial"/>
              </a:rPr>
              <a:t>         dec = ".", fill = TRUE, </a:t>
            </a:r>
            <a:r>
              <a:rPr lang="en-US" sz="2400" dirty="0" err="1">
                <a:solidFill>
                  <a:schemeClr val="tx1"/>
                </a:solidFill>
                <a:latin typeface="Monaco" pitchFamily="2" charset="77"/>
                <a:ea typeface="Arial"/>
                <a:cs typeface="Arial"/>
                <a:sym typeface="Arial"/>
              </a:rPr>
              <a:t>comment.char</a:t>
            </a:r>
            <a:r>
              <a:rPr lang="en-US" sz="2400" dirty="0">
                <a:solidFill>
                  <a:schemeClr val="tx1"/>
                </a:solidFill>
                <a:latin typeface="Monaco" pitchFamily="2" charset="77"/>
                <a:ea typeface="Arial"/>
                <a:cs typeface="Arial"/>
                <a:sym typeface="Arial"/>
              </a:rPr>
              <a:t> = "", ...)</a:t>
            </a:r>
          </a:p>
        </p:txBody>
      </p:sp>
      <p:sp>
        <p:nvSpPr>
          <p:cNvPr id="2" name="Content Placeholder 2">
            <a:extLst>
              <a:ext uri="{FF2B5EF4-FFF2-40B4-BE49-F238E27FC236}">
                <a16:creationId xmlns:a16="http://schemas.microsoft.com/office/drawing/2014/main" id="{D183F5D6-636E-273D-C042-C80B66EF70A1}"/>
              </a:ext>
            </a:extLst>
          </p:cNvPr>
          <p:cNvSpPr txBox="1">
            <a:spLocks/>
          </p:cNvSpPr>
          <p:nvPr/>
        </p:nvSpPr>
        <p:spPr>
          <a:xfrm>
            <a:off x="1583404" y="3941595"/>
            <a:ext cx="8689486" cy="969071"/>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sz="2800" dirty="0">
                <a:solidFill>
                  <a:schemeClr val="tx1"/>
                </a:solidFill>
                <a:ea typeface="Calibri"/>
                <a:cs typeface="Calibri"/>
              </a:rPr>
              <a:t>These parameter values need to be provided by the user</a:t>
            </a:r>
            <a:endParaRPr lang="en-US" sz="2800" dirty="0">
              <a:solidFill>
                <a:schemeClr val="tx1"/>
              </a:solidFill>
              <a:highlight>
                <a:srgbClr val="00FFFF"/>
              </a:highlight>
              <a:ea typeface="Calibri"/>
              <a:cs typeface="Calibri"/>
            </a:endParaRPr>
          </a:p>
        </p:txBody>
      </p:sp>
      <p:sp>
        <p:nvSpPr>
          <p:cNvPr id="3" name="Content Placeholder 2">
            <a:extLst>
              <a:ext uri="{FF2B5EF4-FFF2-40B4-BE49-F238E27FC236}">
                <a16:creationId xmlns:a16="http://schemas.microsoft.com/office/drawing/2014/main" id="{6561CB50-5B83-DF49-AB3B-2B87591C9167}"/>
              </a:ext>
            </a:extLst>
          </p:cNvPr>
          <p:cNvSpPr txBox="1">
            <a:spLocks/>
          </p:cNvSpPr>
          <p:nvPr/>
        </p:nvSpPr>
        <p:spPr>
          <a:xfrm>
            <a:off x="8008608" y="562805"/>
            <a:ext cx="3833438" cy="442192"/>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sz="3400" b="1" i="1" dirty="0">
                <a:solidFill>
                  <a:schemeClr val="bg1">
                    <a:lumMod val="50000"/>
                  </a:schemeClr>
                </a:solidFill>
                <a:ea typeface="Calibri"/>
                <a:cs typeface="Calibri"/>
              </a:rPr>
              <a:t>Defining functions</a:t>
            </a:r>
          </a:p>
        </p:txBody>
      </p:sp>
    </p:spTree>
    <p:extLst>
      <p:ext uri="{BB962C8B-B14F-4D97-AF65-F5344CB8AC3E}">
        <p14:creationId xmlns:p14="http://schemas.microsoft.com/office/powerpoint/2010/main" val="319499510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728"/>
        <p:cNvGrpSpPr/>
        <p:nvPr/>
      </p:nvGrpSpPr>
      <p:grpSpPr>
        <a:xfrm>
          <a:off x="0" y="0"/>
          <a:ext cx="0" cy="0"/>
          <a:chOff x="0" y="0"/>
          <a:chExt cx="0" cy="0"/>
        </a:xfrm>
      </p:grpSpPr>
      <p:sp>
        <p:nvSpPr>
          <p:cNvPr id="5" name="Google Shape;1694;p147">
            <a:extLst>
              <a:ext uri="{FF2B5EF4-FFF2-40B4-BE49-F238E27FC236}">
                <a16:creationId xmlns:a16="http://schemas.microsoft.com/office/drawing/2014/main" id="{F98EF1DE-DA78-3D63-52E3-658E2B2A87FD}"/>
              </a:ext>
            </a:extLst>
          </p:cNvPr>
          <p:cNvSpPr txBox="1">
            <a:spLocks noGrp="1"/>
          </p:cNvSpPr>
          <p:nvPr>
            <p:ph type="subTitle" idx="1"/>
          </p:nvPr>
        </p:nvSpPr>
        <p:spPr>
          <a:xfrm>
            <a:off x="899883" y="1581321"/>
            <a:ext cx="11144078" cy="1847679"/>
          </a:xfrm>
          <a:prstGeom prst="rect">
            <a:avLst/>
          </a:prstGeom>
          <a:noFill/>
        </p:spPr>
        <p:txBody>
          <a:bodyPr spcFirstLastPara="1" vert="horz" wrap="square" lIns="121900" tIns="121900" rIns="121900" bIns="121900" rtlCol="0" anchor="t" anchorCtr="0">
            <a:noAutofit/>
          </a:bodyPr>
          <a:lstStyle/>
          <a:p>
            <a:pPr marL="0" indent="0">
              <a:lnSpc>
                <a:spcPct val="100000"/>
              </a:lnSpc>
              <a:spcBef>
                <a:spcPts val="2133"/>
              </a:spcBef>
            </a:pPr>
            <a:r>
              <a:rPr lang="en" sz="2400" dirty="0" err="1">
                <a:solidFill>
                  <a:schemeClr val="dk2"/>
                </a:solidFill>
                <a:latin typeface="Monaco" pitchFamily="2" charset="77"/>
                <a:ea typeface="Arial"/>
                <a:cs typeface="Arial"/>
                <a:sym typeface="Arial"/>
              </a:rPr>
              <a:t>read.csv</a:t>
            </a:r>
            <a:r>
              <a:rPr lang="en" sz="2400" dirty="0">
                <a:solidFill>
                  <a:schemeClr val="dk2"/>
                </a:solidFill>
                <a:latin typeface="Monaco" pitchFamily="2" charset="77"/>
                <a:ea typeface="Arial"/>
                <a:cs typeface="Arial"/>
                <a:sym typeface="Arial"/>
              </a:rPr>
              <a:t>(file, header = TRUE, </a:t>
            </a:r>
            <a:r>
              <a:rPr lang="en" sz="2400" dirty="0" err="1">
                <a:solidFill>
                  <a:schemeClr val="dk2"/>
                </a:solidFill>
                <a:latin typeface="Monaco" pitchFamily="2" charset="77"/>
                <a:ea typeface="Arial"/>
                <a:cs typeface="Arial"/>
                <a:sym typeface="Arial"/>
              </a:rPr>
              <a:t>sep</a:t>
            </a:r>
            <a:r>
              <a:rPr lang="en" sz="2400" dirty="0">
                <a:solidFill>
                  <a:schemeClr val="dk2"/>
                </a:solidFill>
                <a:latin typeface="Monaco" pitchFamily="2" charset="77"/>
                <a:ea typeface="Arial"/>
                <a:cs typeface="Arial"/>
                <a:sym typeface="Arial"/>
              </a:rPr>
              <a:t> = ",", quote = "\"",</a:t>
            </a:r>
            <a:endParaRPr sz="2400" dirty="0">
              <a:solidFill>
                <a:schemeClr val="dk2"/>
              </a:solidFill>
              <a:latin typeface="Monaco" pitchFamily="2" charset="77"/>
              <a:ea typeface="Arial"/>
              <a:cs typeface="Arial"/>
              <a:sym typeface="Arial"/>
            </a:endParaRPr>
          </a:p>
          <a:p>
            <a:pPr marL="0" indent="0">
              <a:lnSpc>
                <a:spcPct val="100000"/>
              </a:lnSpc>
            </a:pPr>
            <a:r>
              <a:rPr lang="en" sz="2400" dirty="0">
                <a:solidFill>
                  <a:schemeClr val="dk2"/>
                </a:solidFill>
                <a:latin typeface="Monaco" pitchFamily="2" charset="77"/>
                <a:ea typeface="Arial"/>
                <a:cs typeface="Arial"/>
                <a:sym typeface="Arial"/>
              </a:rPr>
              <a:t>         dec = ".", fill = TRUE, </a:t>
            </a:r>
            <a:r>
              <a:rPr lang="en" sz="2400" dirty="0" err="1">
                <a:solidFill>
                  <a:schemeClr val="dk2"/>
                </a:solidFill>
                <a:latin typeface="Monaco" pitchFamily="2" charset="77"/>
                <a:ea typeface="Arial"/>
                <a:cs typeface="Arial"/>
                <a:sym typeface="Arial"/>
              </a:rPr>
              <a:t>comment.char</a:t>
            </a:r>
            <a:r>
              <a:rPr lang="en" sz="2400" dirty="0">
                <a:solidFill>
                  <a:schemeClr val="dk2"/>
                </a:solidFill>
                <a:latin typeface="Monaco" pitchFamily="2" charset="77"/>
                <a:ea typeface="Arial"/>
                <a:cs typeface="Arial"/>
                <a:sym typeface="Arial"/>
              </a:rPr>
              <a:t> = "", </a:t>
            </a:r>
            <a:r>
              <a:rPr lang="en" sz="2400" dirty="0">
                <a:solidFill>
                  <a:schemeClr val="tx1"/>
                </a:solidFill>
                <a:highlight>
                  <a:srgbClr val="00FF00"/>
                </a:highlight>
                <a:latin typeface="Monaco" pitchFamily="2" charset="77"/>
                <a:ea typeface="Arial"/>
                <a:cs typeface="Arial"/>
                <a:sym typeface="Arial"/>
              </a:rPr>
              <a:t>...</a:t>
            </a:r>
            <a:r>
              <a:rPr lang="en" sz="2400" dirty="0">
                <a:solidFill>
                  <a:schemeClr val="tx1"/>
                </a:solidFill>
                <a:latin typeface="Monaco" pitchFamily="2" charset="77"/>
                <a:ea typeface="Arial"/>
                <a:cs typeface="Arial"/>
                <a:sym typeface="Arial"/>
              </a:rPr>
              <a:t>)</a:t>
            </a:r>
            <a:endParaRPr sz="2400" dirty="0">
              <a:solidFill>
                <a:schemeClr val="tx1"/>
              </a:solidFill>
              <a:latin typeface="Monaco" pitchFamily="2" charset="77"/>
              <a:ea typeface="Arial"/>
              <a:cs typeface="Arial"/>
              <a:sym typeface="Arial"/>
            </a:endParaRPr>
          </a:p>
          <a:p>
            <a:pPr marL="0" indent="0">
              <a:lnSpc>
                <a:spcPct val="100000"/>
              </a:lnSpc>
              <a:buClr>
                <a:schemeClr val="dk2"/>
              </a:buClr>
              <a:buSzPts val="1100"/>
            </a:pPr>
            <a:endParaRPr sz="2400" dirty="0">
              <a:solidFill>
                <a:schemeClr val="dk2"/>
              </a:solidFill>
              <a:latin typeface="Monaco" pitchFamily="2" charset="77"/>
              <a:ea typeface="Arial"/>
              <a:cs typeface="Arial"/>
              <a:sym typeface="Arial"/>
            </a:endParaRPr>
          </a:p>
          <a:p>
            <a:pPr marL="0" indent="0">
              <a:spcAft>
                <a:spcPts val="2133"/>
              </a:spcAft>
            </a:pPr>
            <a:endParaRPr sz="2400" dirty="0">
              <a:solidFill>
                <a:srgbClr val="222222"/>
              </a:solidFill>
              <a:latin typeface="Monaco" pitchFamily="2" charset="77"/>
              <a:ea typeface="Arial"/>
              <a:cs typeface="Arial"/>
              <a:sym typeface="Arial"/>
            </a:endParaRPr>
          </a:p>
        </p:txBody>
      </p:sp>
      <p:sp>
        <p:nvSpPr>
          <p:cNvPr id="4" name="Content Placeholder 2">
            <a:extLst>
              <a:ext uri="{FF2B5EF4-FFF2-40B4-BE49-F238E27FC236}">
                <a16:creationId xmlns:a16="http://schemas.microsoft.com/office/drawing/2014/main" id="{D12AAE6B-6968-95C0-3BA3-181D4B1E6624}"/>
              </a:ext>
            </a:extLst>
          </p:cNvPr>
          <p:cNvSpPr txBox="1">
            <a:spLocks/>
          </p:cNvSpPr>
          <p:nvPr/>
        </p:nvSpPr>
        <p:spPr>
          <a:xfrm>
            <a:off x="699481" y="1139129"/>
            <a:ext cx="10793037" cy="442192"/>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sz="2800" b="1" dirty="0">
                <a:solidFill>
                  <a:schemeClr val="tx1"/>
                </a:solidFill>
                <a:ea typeface="Calibri"/>
                <a:cs typeface="Calibri"/>
              </a:rPr>
              <a:t>Some functions also have </a:t>
            </a:r>
            <a:r>
              <a:rPr lang="en-US" sz="2800" b="1" dirty="0">
                <a:solidFill>
                  <a:schemeClr val="tx1"/>
                </a:solidFill>
                <a:highlight>
                  <a:srgbClr val="00FF00"/>
                </a:highlight>
                <a:ea typeface="Calibri"/>
                <a:cs typeface="Calibri"/>
              </a:rPr>
              <a:t>additional undefined parameters</a:t>
            </a:r>
          </a:p>
        </p:txBody>
      </p:sp>
      <p:sp>
        <p:nvSpPr>
          <p:cNvPr id="6" name="Content Placeholder 2">
            <a:extLst>
              <a:ext uri="{FF2B5EF4-FFF2-40B4-BE49-F238E27FC236}">
                <a16:creationId xmlns:a16="http://schemas.microsoft.com/office/drawing/2014/main" id="{28D48A33-7656-17A2-520A-45FC6195EA8A}"/>
              </a:ext>
            </a:extLst>
          </p:cNvPr>
          <p:cNvSpPr txBox="1">
            <a:spLocks/>
          </p:cNvSpPr>
          <p:nvPr/>
        </p:nvSpPr>
        <p:spPr>
          <a:xfrm>
            <a:off x="1583404" y="3919017"/>
            <a:ext cx="9411974" cy="969071"/>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sz="2800" dirty="0">
                <a:solidFill>
                  <a:schemeClr val="tx1"/>
                </a:solidFill>
                <a:ea typeface="Calibri"/>
                <a:cs typeface="Calibri"/>
              </a:rPr>
              <a:t>These are additional values that can be taken by this function but are not explicitly listed in the function definition. </a:t>
            </a:r>
          </a:p>
          <a:p>
            <a:pPr marL="0" indent="0">
              <a:buFont typeface="Wingdings 2" panose="05020102010507070707" pitchFamily="18" charset="2"/>
              <a:buNone/>
            </a:pPr>
            <a:r>
              <a:rPr lang="en-US" sz="2800" dirty="0">
                <a:solidFill>
                  <a:schemeClr val="tx1"/>
                </a:solidFill>
                <a:ea typeface="Calibri"/>
                <a:cs typeface="Calibri"/>
              </a:rPr>
              <a:t>We will see some examples later.</a:t>
            </a:r>
            <a:endParaRPr lang="en-US" sz="2800" dirty="0">
              <a:solidFill>
                <a:schemeClr val="tx1"/>
              </a:solidFill>
              <a:highlight>
                <a:srgbClr val="00FFFF"/>
              </a:highlight>
              <a:ea typeface="Calibri"/>
              <a:cs typeface="Calibri"/>
            </a:endParaRPr>
          </a:p>
        </p:txBody>
      </p:sp>
      <p:sp>
        <p:nvSpPr>
          <p:cNvPr id="7" name="Content Placeholder 2">
            <a:extLst>
              <a:ext uri="{FF2B5EF4-FFF2-40B4-BE49-F238E27FC236}">
                <a16:creationId xmlns:a16="http://schemas.microsoft.com/office/drawing/2014/main" id="{1C6557B3-1CCD-19D8-6257-28071186A488}"/>
              </a:ext>
            </a:extLst>
          </p:cNvPr>
          <p:cNvSpPr txBox="1">
            <a:spLocks/>
          </p:cNvSpPr>
          <p:nvPr/>
        </p:nvSpPr>
        <p:spPr>
          <a:xfrm>
            <a:off x="8008608" y="562805"/>
            <a:ext cx="3833438" cy="442192"/>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sz="3400" b="1" i="1" dirty="0">
                <a:solidFill>
                  <a:schemeClr val="bg1">
                    <a:lumMod val="50000"/>
                  </a:schemeClr>
                </a:solidFill>
                <a:ea typeface="Calibri"/>
                <a:cs typeface="Calibri"/>
              </a:rPr>
              <a:t>Defining functions</a:t>
            </a:r>
          </a:p>
        </p:txBody>
      </p:sp>
    </p:spTree>
    <p:extLst>
      <p:ext uri="{BB962C8B-B14F-4D97-AF65-F5344CB8AC3E}">
        <p14:creationId xmlns:p14="http://schemas.microsoft.com/office/powerpoint/2010/main" val="208017542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728"/>
        <p:cNvGrpSpPr/>
        <p:nvPr/>
      </p:nvGrpSpPr>
      <p:grpSpPr>
        <a:xfrm>
          <a:off x="0" y="0"/>
          <a:ext cx="0" cy="0"/>
          <a:chOff x="0" y="0"/>
          <a:chExt cx="0" cy="0"/>
        </a:xfrm>
      </p:grpSpPr>
      <p:sp>
        <p:nvSpPr>
          <p:cNvPr id="5" name="Google Shape;1694;p147">
            <a:extLst>
              <a:ext uri="{FF2B5EF4-FFF2-40B4-BE49-F238E27FC236}">
                <a16:creationId xmlns:a16="http://schemas.microsoft.com/office/drawing/2014/main" id="{F98EF1DE-DA78-3D63-52E3-658E2B2A87FD}"/>
              </a:ext>
            </a:extLst>
          </p:cNvPr>
          <p:cNvSpPr txBox="1">
            <a:spLocks noGrp="1"/>
          </p:cNvSpPr>
          <p:nvPr>
            <p:ph type="subTitle" idx="1"/>
          </p:nvPr>
        </p:nvSpPr>
        <p:spPr>
          <a:xfrm>
            <a:off x="899883" y="1581321"/>
            <a:ext cx="11144078" cy="1847679"/>
          </a:xfrm>
          <a:prstGeom prst="rect">
            <a:avLst/>
          </a:prstGeom>
          <a:noFill/>
        </p:spPr>
        <p:txBody>
          <a:bodyPr spcFirstLastPara="1" vert="horz" wrap="square" lIns="121900" tIns="121900" rIns="121900" bIns="121900" rtlCol="0" anchor="t" anchorCtr="0">
            <a:noAutofit/>
          </a:bodyPr>
          <a:lstStyle/>
          <a:p>
            <a:pPr marL="0" indent="0">
              <a:lnSpc>
                <a:spcPct val="100000"/>
              </a:lnSpc>
              <a:spcBef>
                <a:spcPts val="2133"/>
              </a:spcBef>
            </a:pPr>
            <a:r>
              <a:rPr lang="en" sz="2400" dirty="0" err="1">
                <a:solidFill>
                  <a:schemeClr val="dk2"/>
                </a:solidFill>
                <a:latin typeface="Monaco" pitchFamily="2" charset="77"/>
                <a:ea typeface="Arial"/>
                <a:cs typeface="Arial"/>
                <a:sym typeface="Arial"/>
              </a:rPr>
              <a:t>read.csv</a:t>
            </a:r>
            <a:r>
              <a:rPr lang="en" sz="2400" dirty="0">
                <a:solidFill>
                  <a:schemeClr val="dk2"/>
                </a:solidFill>
                <a:latin typeface="Monaco" pitchFamily="2" charset="77"/>
                <a:ea typeface="Arial"/>
                <a:cs typeface="Arial"/>
                <a:sym typeface="Arial"/>
              </a:rPr>
              <a:t>(file, header = TRUE, </a:t>
            </a:r>
            <a:r>
              <a:rPr lang="en" sz="2400" dirty="0" err="1">
                <a:solidFill>
                  <a:schemeClr val="dk2"/>
                </a:solidFill>
                <a:latin typeface="Monaco" pitchFamily="2" charset="77"/>
                <a:ea typeface="Arial"/>
                <a:cs typeface="Arial"/>
                <a:sym typeface="Arial"/>
              </a:rPr>
              <a:t>sep</a:t>
            </a:r>
            <a:r>
              <a:rPr lang="en" sz="2400" dirty="0">
                <a:solidFill>
                  <a:schemeClr val="dk2"/>
                </a:solidFill>
                <a:latin typeface="Monaco" pitchFamily="2" charset="77"/>
                <a:ea typeface="Arial"/>
                <a:cs typeface="Arial"/>
                <a:sym typeface="Arial"/>
              </a:rPr>
              <a:t> = ",", quote = "\"",</a:t>
            </a:r>
            <a:endParaRPr sz="2400" dirty="0">
              <a:solidFill>
                <a:schemeClr val="dk2"/>
              </a:solidFill>
              <a:latin typeface="Monaco" pitchFamily="2" charset="77"/>
              <a:ea typeface="Arial"/>
              <a:cs typeface="Arial"/>
              <a:sym typeface="Arial"/>
            </a:endParaRPr>
          </a:p>
          <a:p>
            <a:pPr marL="0" indent="0">
              <a:lnSpc>
                <a:spcPct val="100000"/>
              </a:lnSpc>
            </a:pPr>
            <a:r>
              <a:rPr lang="en" sz="2400" dirty="0">
                <a:solidFill>
                  <a:schemeClr val="dk2"/>
                </a:solidFill>
                <a:latin typeface="Monaco" pitchFamily="2" charset="77"/>
                <a:ea typeface="Arial"/>
                <a:cs typeface="Arial"/>
                <a:sym typeface="Arial"/>
              </a:rPr>
              <a:t>         dec = ".", fill = TRUE, </a:t>
            </a:r>
            <a:r>
              <a:rPr lang="en" sz="2400" dirty="0" err="1">
                <a:solidFill>
                  <a:schemeClr val="dk2"/>
                </a:solidFill>
                <a:latin typeface="Monaco" pitchFamily="2" charset="77"/>
                <a:ea typeface="Arial"/>
                <a:cs typeface="Arial"/>
                <a:sym typeface="Arial"/>
              </a:rPr>
              <a:t>comment.char</a:t>
            </a:r>
            <a:r>
              <a:rPr lang="en" sz="2400" dirty="0">
                <a:solidFill>
                  <a:schemeClr val="dk2"/>
                </a:solidFill>
                <a:latin typeface="Monaco" pitchFamily="2" charset="77"/>
                <a:ea typeface="Arial"/>
                <a:cs typeface="Arial"/>
                <a:sym typeface="Arial"/>
              </a:rPr>
              <a:t> = "", </a:t>
            </a:r>
            <a:r>
              <a:rPr lang="en" sz="2400" dirty="0">
                <a:solidFill>
                  <a:schemeClr val="tx1"/>
                </a:solidFill>
                <a:latin typeface="Monaco" pitchFamily="2" charset="77"/>
                <a:ea typeface="Arial"/>
                <a:cs typeface="Arial"/>
                <a:sym typeface="Arial"/>
              </a:rPr>
              <a:t>...)</a:t>
            </a:r>
            <a:endParaRPr sz="2400" dirty="0">
              <a:solidFill>
                <a:schemeClr val="tx1"/>
              </a:solidFill>
              <a:latin typeface="Monaco" pitchFamily="2" charset="77"/>
              <a:ea typeface="Arial"/>
              <a:cs typeface="Arial"/>
              <a:sym typeface="Arial"/>
            </a:endParaRPr>
          </a:p>
          <a:p>
            <a:pPr marL="0" indent="0">
              <a:lnSpc>
                <a:spcPct val="100000"/>
              </a:lnSpc>
              <a:buClr>
                <a:schemeClr val="dk2"/>
              </a:buClr>
              <a:buSzPts val="1100"/>
            </a:pPr>
            <a:endParaRPr sz="2400" dirty="0">
              <a:solidFill>
                <a:schemeClr val="dk2"/>
              </a:solidFill>
              <a:latin typeface="Monaco" pitchFamily="2" charset="77"/>
              <a:ea typeface="Arial"/>
              <a:cs typeface="Arial"/>
              <a:sym typeface="Arial"/>
            </a:endParaRPr>
          </a:p>
          <a:p>
            <a:pPr marL="0" indent="0">
              <a:spcAft>
                <a:spcPts val="2133"/>
              </a:spcAft>
            </a:pPr>
            <a:endParaRPr sz="2400" dirty="0">
              <a:solidFill>
                <a:srgbClr val="222222"/>
              </a:solidFill>
              <a:latin typeface="Monaco" pitchFamily="2" charset="77"/>
              <a:ea typeface="Arial"/>
              <a:cs typeface="Arial"/>
              <a:sym typeface="Arial"/>
            </a:endParaRPr>
          </a:p>
        </p:txBody>
      </p:sp>
      <p:sp>
        <p:nvSpPr>
          <p:cNvPr id="4" name="Content Placeholder 2">
            <a:extLst>
              <a:ext uri="{FF2B5EF4-FFF2-40B4-BE49-F238E27FC236}">
                <a16:creationId xmlns:a16="http://schemas.microsoft.com/office/drawing/2014/main" id="{D12AAE6B-6968-95C0-3BA3-181D4B1E6624}"/>
              </a:ext>
            </a:extLst>
          </p:cNvPr>
          <p:cNvSpPr txBox="1">
            <a:spLocks/>
          </p:cNvSpPr>
          <p:nvPr/>
        </p:nvSpPr>
        <p:spPr>
          <a:xfrm>
            <a:off x="699481" y="1139129"/>
            <a:ext cx="10793037" cy="442192"/>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sz="2800" b="1" dirty="0">
                <a:solidFill>
                  <a:schemeClr val="accent3">
                    <a:lumMod val="75000"/>
                  </a:schemeClr>
                </a:solidFill>
                <a:ea typeface="Calibri"/>
                <a:cs typeface="Calibri"/>
              </a:rPr>
              <a:t>Putting it all together</a:t>
            </a:r>
            <a:endParaRPr lang="en-US" sz="2800" b="1" dirty="0">
              <a:solidFill>
                <a:schemeClr val="accent3">
                  <a:lumMod val="75000"/>
                </a:schemeClr>
              </a:solidFill>
              <a:highlight>
                <a:srgbClr val="00FF00"/>
              </a:highlight>
              <a:ea typeface="Calibri"/>
              <a:cs typeface="Calibri"/>
            </a:endParaRPr>
          </a:p>
        </p:txBody>
      </p:sp>
      <p:sp>
        <p:nvSpPr>
          <p:cNvPr id="6" name="Content Placeholder 2">
            <a:extLst>
              <a:ext uri="{FF2B5EF4-FFF2-40B4-BE49-F238E27FC236}">
                <a16:creationId xmlns:a16="http://schemas.microsoft.com/office/drawing/2014/main" id="{28D48A33-7656-17A2-520A-45FC6195EA8A}"/>
              </a:ext>
            </a:extLst>
          </p:cNvPr>
          <p:cNvSpPr txBox="1">
            <a:spLocks/>
          </p:cNvSpPr>
          <p:nvPr/>
        </p:nvSpPr>
        <p:spPr>
          <a:xfrm>
            <a:off x="1660946" y="3871192"/>
            <a:ext cx="9411974" cy="2194965"/>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sz="2400" dirty="0">
                <a:solidFill>
                  <a:schemeClr val="tx1"/>
                </a:solidFill>
                <a:ea typeface="Calibri"/>
                <a:cs typeface="Calibri"/>
              </a:rPr>
              <a:t>Functions have names, they can be called with ().</a:t>
            </a:r>
          </a:p>
          <a:p>
            <a:pPr marL="0" indent="0">
              <a:buFont typeface="Wingdings 2" panose="05020102010507070707" pitchFamily="18" charset="2"/>
              <a:buNone/>
            </a:pPr>
            <a:r>
              <a:rPr lang="en-US" sz="2400" dirty="0">
                <a:solidFill>
                  <a:schemeClr val="tx1"/>
                </a:solidFill>
                <a:ea typeface="Calibri"/>
                <a:cs typeface="Calibri"/>
              </a:rPr>
              <a:t>Functions take input parameters, which also have parameter names.</a:t>
            </a:r>
          </a:p>
          <a:p>
            <a:pPr marL="0" indent="0">
              <a:buFont typeface="Wingdings 2" panose="05020102010507070707" pitchFamily="18" charset="2"/>
              <a:buNone/>
            </a:pPr>
            <a:r>
              <a:rPr lang="en-US" sz="2400" dirty="0">
                <a:solidFill>
                  <a:schemeClr val="tx1"/>
                </a:solidFill>
                <a:ea typeface="Calibri"/>
                <a:cs typeface="Calibri"/>
              </a:rPr>
              <a:t>Some parameters are required, some have default values, and some others are additional (hidden) parameters.</a:t>
            </a:r>
          </a:p>
          <a:p>
            <a:pPr marL="0" indent="0">
              <a:buFont typeface="Wingdings 2" panose="05020102010507070707" pitchFamily="18" charset="2"/>
              <a:buNone/>
            </a:pPr>
            <a:endParaRPr lang="en-US" sz="2400" dirty="0">
              <a:solidFill>
                <a:schemeClr val="tx1"/>
              </a:solidFill>
              <a:ea typeface="Calibri"/>
              <a:cs typeface="Calibri"/>
            </a:endParaRPr>
          </a:p>
        </p:txBody>
      </p:sp>
      <p:sp>
        <p:nvSpPr>
          <p:cNvPr id="7" name="Content Placeholder 2">
            <a:extLst>
              <a:ext uri="{FF2B5EF4-FFF2-40B4-BE49-F238E27FC236}">
                <a16:creationId xmlns:a16="http://schemas.microsoft.com/office/drawing/2014/main" id="{1C6557B3-1CCD-19D8-6257-28071186A488}"/>
              </a:ext>
            </a:extLst>
          </p:cNvPr>
          <p:cNvSpPr txBox="1">
            <a:spLocks/>
          </p:cNvSpPr>
          <p:nvPr/>
        </p:nvSpPr>
        <p:spPr>
          <a:xfrm>
            <a:off x="8008608" y="562805"/>
            <a:ext cx="3833438" cy="442192"/>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sz="3400" b="1" i="1" dirty="0">
                <a:solidFill>
                  <a:schemeClr val="bg1">
                    <a:lumMod val="50000"/>
                  </a:schemeClr>
                </a:solidFill>
                <a:ea typeface="Calibri"/>
                <a:cs typeface="Calibri"/>
              </a:rPr>
              <a:t>Defining functions</a:t>
            </a:r>
          </a:p>
        </p:txBody>
      </p:sp>
    </p:spTree>
    <p:extLst>
      <p:ext uri="{BB962C8B-B14F-4D97-AF65-F5344CB8AC3E}">
        <p14:creationId xmlns:p14="http://schemas.microsoft.com/office/powerpoint/2010/main" val="58699675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692"/>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7F4F768-8A64-9239-68C4-01FA727F7107}"/>
              </a:ext>
            </a:extLst>
          </p:cNvPr>
          <p:cNvSpPr txBox="1">
            <a:spLocks/>
          </p:cNvSpPr>
          <p:nvPr/>
        </p:nvSpPr>
        <p:spPr>
          <a:xfrm>
            <a:off x="8008608" y="562805"/>
            <a:ext cx="3483910" cy="442192"/>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r">
              <a:buFont typeface="Wingdings 2" panose="05020102010507070707" pitchFamily="18" charset="2"/>
              <a:buNone/>
            </a:pPr>
            <a:r>
              <a:rPr lang="en-US" sz="3400" b="1" i="1" dirty="0">
                <a:solidFill>
                  <a:schemeClr val="accent3">
                    <a:lumMod val="60000"/>
                    <a:lumOff val="40000"/>
                  </a:schemeClr>
                </a:solidFill>
                <a:ea typeface="Calibri"/>
                <a:cs typeface="Calibri"/>
              </a:rPr>
              <a:t>Calling functions</a:t>
            </a:r>
          </a:p>
        </p:txBody>
      </p:sp>
      <p:sp>
        <p:nvSpPr>
          <p:cNvPr id="6" name="Content Placeholder 2">
            <a:extLst>
              <a:ext uri="{FF2B5EF4-FFF2-40B4-BE49-F238E27FC236}">
                <a16:creationId xmlns:a16="http://schemas.microsoft.com/office/drawing/2014/main" id="{75FB125E-5C56-F694-4B30-312058A04C12}"/>
              </a:ext>
            </a:extLst>
          </p:cNvPr>
          <p:cNvSpPr txBox="1">
            <a:spLocks/>
          </p:cNvSpPr>
          <p:nvPr/>
        </p:nvSpPr>
        <p:spPr>
          <a:xfrm>
            <a:off x="911172" y="1595339"/>
            <a:ext cx="10693806" cy="463741"/>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sz="2800" dirty="0">
                <a:solidFill>
                  <a:schemeClr val="tx1"/>
                </a:solidFill>
                <a:ea typeface="Calibri"/>
                <a:cs typeface="Calibri"/>
              </a:rPr>
              <a:t>Functions are called as: </a:t>
            </a:r>
            <a:r>
              <a:rPr lang="en-US" sz="2400" b="1" dirty="0" err="1">
                <a:solidFill>
                  <a:srgbClr val="7030A0"/>
                </a:solidFill>
                <a:latin typeface="Monaco" pitchFamily="2" charset="77"/>
                <a:ea typeface="Calibri"/>
                <a:cs typeface="Calibri"/>
              </a:rPr>
              <a:t>function_name</a:t>
            </a:r>
            <a:r>
              <a:rPr lang="en-US" sz="2400" b="1" dirty="0">
                <a:solidFill>
                  <a:srgbClr val="7030A0"/>
                </a:solidFill>
                <a:latin typeface="Monaco" pitchFamily="2" charset="77"/>
                <a:ea typeface="Calibri"/>
                <a:cs typeface="Calibri"/>
              </a:rPr>
              <a:t>(input parameters/</a:t>
            </a:r>
            <a:r>
              <a:rPr lang="en-US" sz="2400" b="1" dirty="0" err="1">
                <a:solidFill>
                  <a:srgbClr val="7030A0"/>
                </a:solidFill>
                <a:latin typeface="Monaco" pitchFamily="2" charset="77"/>
                <a:ea typeface="Calibri"/>
                <a:cs typeface="Calibri"/>
              </a:rPr>
              <a:t>args</a:t>
            </a:r>
            <a:r>
              <a:rPr lang="en-US" sz="2400" b="1" dirty="0">
                <a:solidFill>
                  <a:srgbClr val="7030A0"/>
                </a:solidFill>
                <a:latin typeface="Monaco" pitchFamily="2" charset="77"/>
                <a:ea typeface="Calibri"/>
                <a:cs typeface="Calibri"/>
              </a:rPr>
              <a:t>)</a:t>
            </a:r>
          </a:p>
          <a:p>
            <a:pPr marL="0" indent="0">
              <a:buFont typeface="Wingdings 2" panose="05020102010507070707" pitchFamily="18" charset="2"/>
              <a:buNone/>
            </a:pPr>
            <a:endParaRPr lang="en-US" sz="2400" dirty="0">
              <a:solidFill>
                <a:schemeClr val="accent3"/>
              </a:solidFill>
              <a:ea typeface="Calibri"/>
              <a:cs typeface="Calibri"/>
            </a:endParaRPr>
          </a:p>
        </p:txBody>
      </p:sp>
    </p:spTree>
    <p:extLst>
      <p:ext uri="{BB962C8B-B14F-4D97-AF65-F5344CB8AC3E}">
        <p14:creationId xmlns:p14="http://schemas.microsoft.com/office/powerpoint/2010/main" val="243364662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692"/>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7F4F768-8A64-9239-68C4-01FA727F7107}"/>
              </a:ext>
            </a:extLst>
          </p:cNvPr>
          <p:cNvSpPr txBox="1">
            <a:spLocks/>
          </p:cNvSpPr>
          <p:nvPr/>
        </p:nvSpPr>
        <p:spPr>
          <a:xfrm>
            <a:off x="8008608" y="562805"/>
            <a:ext cx="3483910" cy="442192"/>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r">
              <a:buFont typeface="Wingdings 2" panose="05020102010507070707" pitchFamily="18" charset="2"/>
              <a:buNone/>
            </a:pPr>
            <a:r>
              <a:rPr lang="en-US" sz="3400" b="1" i="1" dirty="0">
                <a:solidFill>
                  <a:schemeClr val="accent3">
                    <a:lumMod val="60000"/>
                    <a:lumOff val="40000"/>
                  </a:schemeClr>
                </a:solidFill>
                <a:ea typeface="Calibri"/>
                <a:cs typeface="Calibri"/>
              </a:rPr>
              <a:t>Calling functions</a:t>
            </a:r>
          </a:p>
        </p:txBody>
      </p:sp>
      <p:sp>
        <p:nvSpPr>
          <p:cNvPr id="6" name="Content Placeholder 2">
            <a:extLst>
              <a:ext uri="{FF2B5EF4-FFF2-40B4-BE49-F238E27FC236}">
                <a16:creationId xmlns:a16="http://schemas.microsoft.com/office/drawing/2014/main" id="{75FB125E-5C56-F694-4B30-312058A04C12}"/>
              </a:ext>
            </a:extLst>
          </p:cNvPr>
          <p:cNvSpPr txBox="1">
            <a:spLocks/>
          </p:cNvSpPr>
          <p:nvPr/>
        </p:nvSpPr>
        <p:spPr>
          <a:xfrm>
            <a:off x="911172" y="1595339"/>
            <a:ext cx="10693806" cy="463741"/>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sz="2800" dirty="0">
                <a:solidFill>
                  <a:schemeClr val="tx1"/>
                </a:solidFill>
                <a:ea typeface="Calibri"/>
                <a:cs typeface="Calibri"/>
              </a:rPr>
              <a:t>Functions are called as: </a:t>
            </a:r>
            <a:r>
              <a:rPr lang="en-US" sz="2400" b="1" dirty="0" err="1">
                <a:solidFill>
                  <a:srgbClr val="7030A0"/>
                </a:solidFill>
                <a:latin typeface="Monaco" pitchFamily="2" charset="77"/>
                <a:ea typeface="Calibri"/>
                <a:cs typeface="Calibri"/>
              </a:rPr>
              <a:t>function_name</a:t>
            </a:r>
            <a:r>
              <a:rPr lang="en-US" sz="2400" b="1" dirty="0">
                <a:solidFill>
                  <a:srgbClr val="7030A0"/>
                </a:solidFill>
                <a:latin typeface="Monaco" pitchFamily="2" charset="77"/>
                <a:ea typeface="Calibri"/>
                <a:cs typeface="Calibri"/>
              </a:rPr>
              <a:t>(input parameters/</a:t>
            </a:r>
            <a:r>
              <a:rPr lang="en-US" sz="2400" b="1" dirty="0" err="1">
                <a:solidFill>
                  <a:srgbClr val="7030A0"/>
                </a:solidFill>
                <a:latin typeface="Monaco" pitchFamily="2" charset="77"/>
                <a:ea typeface="Calibri"/>
                <a:cs typeface="Calibri"/>
              </a:rPr>
              <a:t>args</a:t>
            </a:r>
            <a:r>
              <a:rPr lang="en-US" sz="2400" b="1" dirty="0">
                <a:solidFill>
                  <a:srgbClr val="7030A0"/>
                </a:solidFill>
                <a:latin typeface="Monaco" pitchFamily="2" charset="77"/>
                <a:ea typeface="Calibri"/>
                <a:cs typeface="Calibri"/>
              </a:rPr>
              <a:t>)</a:t>
            </a:r>
          </a:p>
          <a:p>
            <a:pPr marL="0" indent="0">
              <a:buFont typeface="Wingdings 2" panose="05020102010507070707" pitchFamily="18" charset="2"/>
              <a:buNone/>
            </a:pPr>
            <a:endParaRPr lang="en-US" sz="2400" dirty="0">
              <a:solidFill>
                <a:schemeClr val="accent3"/>
              </a:solidFill>
              <a:ea typeface="Calibri"/>
              <a:cs typeface="Calibri"/>
            </a:endParaRPr>
          </a:p>
        </p:txBody>
      </p:sp>
      <p:sp>
        <p:nvSpPr>
          <p:cNvPr id="7" name="Content Placeholder 2">
            <a:extLst>
              <a:ext uri="{FF2B5EF4-FFF2-40B4-BE49-F238E27FC236}">
                <a16:creationId xmlns:a16="http://schemas.microsoft.com/office/drawing/2014/main" id="{EEE6E61D-0CC0-4F93-C314-F585B0ED3BAA}"/>
              </a:ext>
            </a:extLst>
          </p:cNvPr>
          <p:cNvSpPr txBox="1">
            <a:spLocks/>
          </p:cNvSpPr>
          <p:nvPr/>
        </p:nvSpPr>
        <p:spPr>
          <a:xfrm>
            <a:off x="4188178" y="2899384"/>
            <a:ext cx="6660445" cy="1059231"/>
          </a:xfrm>
          <a:prstGeom prst="rect">
            <a:avLst/>
          </a:prstGeom>
          <a:solidFill>
            <a:schemeClr val="accent3">
              <a:lumMod val="40000"/>
              <a:lumOff val="60000"/>
              <a:alpha val="70568"/>
            </a:schemeClr>
          </a:solidFill>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sz="2800" b="1" dirty="0">
                <a:solidFill>
                  <a:schemeClr val="tx1"/>
                </a:solidFill>
                <a:ea typeface="Calibri"/>
                <a:cs typeface="Courier New" panose="02070309020205020404" pitchFamily="49" charset="0"/>
              </a:rPr>
              <a:t>How does R know which value to assign to which input parameter??</a:t>
            </a:r>
          </a:p>
        </p:txBody>
      </p:sp>
      <p:pic>
        <p:nvPicPr>
          <p:cNvPr id="23556" name="Picture 4" descr="Thinking cat character style collection Royalty Free Vector">
            <a:extLst>
              <a:ext uri="{FF2B5EF4-FFF2-40B4-BE49-F238E27FC236}">
                <a16:creationId xmlns:a16="http://schemas.microsoft.com/office/drawing/2014/main" id="{6EBECDEA-D18E-EF87-208D-34EDEC85E68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8206"/>
          <a:stretch/>
        </p:blipFill>
        <p:spPr bwMode="auto">
          <a:xfrm>
            <a:off x="529166" y="2512032"/>
            <a:ext cx="3053001" cy="32474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699202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692"/>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7F4F768-8A64-9239-68C4-01FA727F7107}"/>
              </a:ext>
            </a:extLst>
          </p:cNvPr>
          <p:cNvSpPr txBox="1">
            <a:spLocks/>
          </p:cNvSpPr>
          <p:nvPr/>
        </p:nvSpPr>
        <p:spPr>
          <a:xfrm>
            <a:off x="8008608" y="562805"/>
            <a:ext cx="3483910" cy="442192"/>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r">
              <a:buFont typeface="Wingdings 2" panose="05020102010507070707" pitchFamily="18" charset="2"/>
              <a:buNone/>
            </a:pPr>
            <a:r>
              <a:rPr lang="en-US" sz="3400" b="1" i="1" dirty="0">
                <a:solidFill>
                  <a:schemeClr val="accent3">
                    <a:lumMod val="60000"/>
                    <a:lumOff val="40000"/>
                  </a:schemeClr>
                </a:solidFill>
                <a:ea typeface="Calibri"/>
                <a:cs typeface="Calibri"/>
              </a:rPr>
              <a:t>Calling functions</a:t>
            </a:r>
          </a:p>
        </p:txBody>
      </p:sp>
      <p:sp>
        <p:nvSpPr>
          <p:cNvPr id="6" name="Content Placeholder 2">
            <a:extLst>
              <a:ext uri="{FF2B5EF4-FFF2-40B4-BE49-F238E27FC236}">
                <a16:creationId xmlns:a16="http://schemas.microsoft.com/office/drawing/2014/main" id="{75FB125E-5C56-F694-4B30-312058A04C12}"/>
              </a:ext>
            </a:extLst>
          </p:cNvPr>
          <p:cNvSpPr txBox="1">
            <a:spLocks/>
          </p:cNvSpPr>
          <p:nvPr/>
        </p:nvSpPr>
        <p:spPr>
          <a:xfrm>
            <a:off x="911172" y="1595339"/>
            <a:ext cx="10693806" cy="463741"/>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sz="2800" dirty="0">
                <a:solidFill>
                  <a:schemeClr val="tx1"/>
                </a:solidFill>
                <a:ea typeface="Calibri"/>
                <a:cs typeface="Calibri"/>
              </a:rPr>
              <a:t>Functions are called as: </a:t>
            </a:r>
            <a:r>
              <a:rPr lang="en-US" sz="2400" b="1" dirty="0" err="1">
                <a:solidFill>
                  <a:srgbClr val="7030A0"/>
                </a:solidFill>
                <a:latin typeface="Monaco" pitchFamily="2" charset="77"/>
                <a:ea typeface="Calibri"/>
                <a:cs typeface="Calibri"/>
              </a:rPr>
              <a:t>function_name</a:t>
            </a:r>
            <a:r>
              <a:rPr lang="en-US" sz="2400" b="1" dirty="0">
                <a:solidFill>
                  <a:srgbClr val="7030A0"/>
                </a:solidFill>
                <a:latin typeface="Monaco" pitchFamily="2" charset="77"/>
                <a:ea typeface="Calibri"/>
                <a:cs typeface="Calibri"/>
              </a:rPr>
              <a:t>(input parameters/</a:t>
            </a:r>
            <a:r>
              <a:rPr lang="en-US" sz="2400" b="1" dirty="0" err="1">
                <a:solidFill>
                  <a:srgbClr val="7030A0"/>
                </a:solidFill>
                <a:latin typeface="Monaco" pitchFamily="2" charset="77"/>
                <a:ea typeface="Calibri"/>
                <a:cs typeface="Calibri"/>
              </a:rPr>
              <a:t>args</a:t>
            </a:r>
            <a:r>
              <a:rPr lang="en-US" sz="2400" b="1" dirty="0">
                <a:solidFill>
                  <a:srgbClr val="7030A0"/>
                </a:solidFill>
                <a:latin typeface="Monaco" pitchFamily="2" charset="77"/>
                <a:ea typeface="Calibri"/>
                <a:cs typeface="Calibri"/>
              </a:rPr>
              <a:t>)</a:t>
            </a:r>
          </a:p>
          <a:p>
            <a:pPr marL="0" indent="0">
              <a:buFont typeface="Wingdings 2" panose="05020102010507070707" pitchFamily="18" charset="2"/>
              <a:buNone/>
            </a:pPr>
            <a:endParaRPr lang="en-US" sz="2400" dirty="0">
              <a:solidFill>
                <a:schemeClr val="accent3"/>
              </a:solidFill>
              <a:ea typeface="Calibri"/>
              <a:cs typeface="Calibri"/>
            </a:endParaRPr>
          </a:p>
        </p:txBody>
      </p:sp>
      <p:sp>
        <p:nvSpPr>
          <p:cNvPr id="7" name="Content Placeholder 2">
            <a:extLst>
              <a:ext uri="{FF2B5EF4-FFF2-40B4-BE49-F238E27FC236}">
                <a16:creationId xmlns:a16="http://schemas.microsoft.com/office/drawing/2014/main" id="{EEE6E61D-0CC0-4F93-C314-F585B0ED3BAA}"/>
              </a:ext>
            </a:extLst>
          </p:cNvPr>
          <p:cNvSpPr txBox="1">
            <a:spLocks/>
          </p:cNvSpPr>
          <p:nvPr/>
        </p:nvSpPr>
        <p:spPr>
          <a:xfrm>
            <a:off x="4188178" y="2899384"/>
            <a:ext cx="6660445" cy="1059231"/>
          </a:xfrm>
          <a:prstGeom prst="rect">
            <a:avLst/>
          </a:prstGeom>
          <a:solidFill>
            <a:schemeClr val="accent3">
              <a:lumMod val="40000"/>
              <a:lumOff val="60000"/>
              <a:alpha val="70568"/>
            </a:schemeClr>
          </a:solidFill>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sz="2800" b="1" dirty="0">
                <a:solidFill>
                  <a:schemeClr val="tx1"/>
                </a:solidFill>
                <a:ea typeface="Calibri"/>
                <a:cs typeface="Courier New" panose="02070309020205020404" pitchFamily="49" charset="0"/>
              </a:rPr>
              <a:t>How does R know which value to assign to which input parameter??</a:t>
            </a:r>
          </a:p>
        </p:txBody>
      </p:sp>
      <p:pic>
        <p:nvPicPr>
          <p:cNvPr id="27650" name="Picture 2" descr="3,100+ Thinking Cat Stock Illustrations, Royalty-Free Vector Graphics &amp;  Clip Art - iStock | Thinking animal, Kitten">
            <a:extLst>
              <a:ext uri="{FF2B5EF4-FFF2-40B4-BE49-F238E27FC236}">
                <a16:creationId xmlns:a16="http://schemas.microsoft.com/office/drawing/2014/main" id="{05D5CE2C-1170-989A-4E89-BBFBC3D960D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317" t="1977" r="11811" b="3210"/>
          <a:stretch/>
        </p:blipFill>
        <p:spPr bwMode="auto">
          <a:xfrm>
            <a:off x="911172" y="3081866"/>
            <a:ext cx="2425446" cy="2991557"/>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2">
            <a:extLst>
              <a:ext uri="{FF2B5EF4-FFF2-40B4-BE49-F238E27FC236}">
                <a16:creationId xmlns:a16="http://schemas.microsoft.com/office/drawing/2014/main" id="{CB87A07B-B729-DE5A-D239-7ABC181B9B46}"/>
              </a:ext>
            </a:extLst>
          </p:cNvPr>
          <p:cNvSpPr txBox="1">
            <a:spLocks/>
          </p:cNvSpPr>
          <p:nvPr/>
        </p:nvSpPr>
        <p:spPr>
          <a:xfrm>
            <a:off x="4188178" y="4203429"/>
            <a:ext cx="6660445" cy="1869993"/>
          </a:xfrm>
          <a:prstGeom prst="rect">
            <a:avLst/>
          </a:prstGeom>
          <a:noFill/>
          <a:ln w="38100">
            <a:solidFill>
              <a:schemeClr val="accent3"/>
            </a:solidFill>
          </a:ln>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buFont typeface="Arial" panose="020B0604020202020204" pitchFamily="34" charset="0"/>
              <a:buChar char="•"/>
            </a:pPr>
            <a:r>
              <a:rPr lang="en-US" sz="2800" b="1" dirty="0">
                <a:solidFill>
                  <a:schemeClr val="tx1"/>
                </a:solidFill>
                <a:ea typeface="Calibri"/>
                <a:cs typeface="Courier New" panose="02070309020205020404" pitchFamily="49" charset="0"/>
              </a:rPr>
              <a:t>by name</a:t>
            </a:r>
          </a:p>
          <a:p>
            <a:pPr>
              <a:buFont typeface="Arial" panose="020B0604020202020204" pitchFamily="34" charset="0"/>
              <a:buChar char="•"/>
            </a:pPr>
            <a:r>
              <a:rPr lang="en-US" sz="2800" b="1" dirty="0">
                <a:solidFill>
                  <a:schemeClr val="tx1"/>
                </a:solidFill>
                <a:ea typeface="Calibri"/>
                <a:cs typeface="Courier New" panose="02070309020205020404" pitchFamily="49" charset="0"/>
              </a:rPr>
              <a:t>by position</a:t>
            </a:r>
          </a:p>
          <a:p>
            <a:pPr>
              <a:buFont typeface="Arial" panose="020B0604020202020204" pitchFamily="34" charset="0"/>
              <a:buChar char="•"/>
            </a:pPr>
            <a:r>
              <a:rPr lang="en-US" sz="2800" b="1" dirty="0">
                <a:solidFill>
                  <a:schemeClr val="tx1"/>
                </a:solidFill>
                <a:ea typeface="Calibri"/>
                <a:cs typeface="Courier New" panose="02070309020205020404" pitchFamily="49" charset="0"/>
              </a:rPr>
              <a:t>by name </a:t>
            </a:r>
            <a:r>
              <a:rPr lang="en-US" sz="2800" b="1" i="1" dirty="0">
                <a:solidFill>
                  <a:schemeClr val="tx1"/>
                </a:solidFill>
                <a:ea typeface="Calibri"/>
                <a:cs typeface="Courier New" panose="02070309020205020404" pitchFamily="49" charset="0"/>
              </a:rPr>
              <a:t>and</a:t>
            </a:r>
            <a:r>
              <a:rPr lang="en-US" sz="2800" b="1" dirty="0">
                <a:solidFill>
                  <a:schemeClr val="tx1"/>
                </a:solidFill>
                <a:ea typeface="Calibri"/>
                <a:cs typeface="Courier New" panose="02070309020205020404" pitchFamily="49" charset="0"/>
              </a:rPr>
              <a:t> position</a:t>
            </a:r>
          </a:p>
        </p:txBody>
      </p:sp>
    </p:spTree>
    <p:extLst>
      <p:ext uri="{BB962C8B-B14F-4D97-AF65-F5344CB8AC3E}">
        <p14:creationId xmlns:p14="http://schemas.microsoft.com/office/powerpoint/2010/main" val="329867240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692"/>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7F4F768-8A64-9239-68C4-01FA727F7107}"/>
              </a:ext>
            </a:extLst>
          </p:cNvPr>
          <p:cNvSpPr txBox="1">
            <a:spLocks/>
          </p:cNvSpPr>
          <p:nvPr/>
        </p:nvSpPr>
        <p:spPr>
          <a:xfrm>
            <a:off x="8008608" y="562805"/>
            <a:ext cx="3483910" cy="442192"/>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r">
              <a:buFont typeface="Wingdings 2" panose="05020102010507070707" pitchFamily="18" charset="2"/>
              <a:buNone/>
            </a:pPr>
            <a:r>
              <a:rPr lang="en-US" sz="3400" b="1" i="1" dirty="0">
                <a:solidFill>
                  <a:schemeClr val="accent3">
                    <a:lumMod val="60000"/>
                    <a:lumOff val="40000"/>
                  </a:schemeClr>
                </a:solidFill>
                <a:ea typeface="Calibri"/>
                <a:cs typeface="Calibri"/>
              </a:rPr>
              <a:t>Calling functions</a:t>
            </a:r>
          </a:p>
        </p:txBody>
      </p:sp>
      <p:sp>
        <p:nvSpPr>
          <p:cNvPr id="6" name="Content Placeholder 2">
            <a:extLst>
              <a:ext uri="{FF2B5EF4-FFF2-40B4-BE49-F238E27FC236}">
                <a16:creationId xmlns:a16="http://schemas.microsoft.com/office/drawing/2014/main" id="{75FB125E-5C56-F694-4B30-312058A04C12}"/>
              </a:ext>
            </a:extLst>
          </p:cNvPr>
          <p:cNvSpPr txBox="1">
            <a:spLocks/>
          </p:cNvSpPr>
          <p:nvPr/>
        </p:nvSpPr>
        <p:spPr>
          <a:xfrm>
            <a:off x="570747" y="1043060"/>
            <a:ext cx="6684492" cy="538261"/>
          </a:xfrm>
          <a:prstGeom prst="rect">
            <a:avLst/>
          </a:prstGeom>
          <a:ln w="25400">
            <a:solidFill>
              <a:schemeClr val="accent3">
                <a:lumMod val="60000"/>
                <a:lumOff val="40000"/>
              </a:schemeClr>
            </a:solidFill>
          </a:ln>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ctr">
              <a:buFont typeface="Wingdings 2" panose="05020102010507070707" pitchFamily="18" charset="2"/>
              <a:buNone/>
            </a:pPr>
            <a:r>
              <a:rPr lang="en-US" sz="3200" b="1" dirty="0">
                <a:solidFill>
                  <a:schemeClr val="tx1"/>
                </a:solidFill>
                <a:ea typeface="Calibri"/>
                <a:cs typeface="Calibri"/>
              </a:rPr>
              <a:t>Defining parameter values by </a:t>
            </a:r>
            <a:r>
              <a:rPr lang="en-US" sz="3200" b="1" dirty="0">
                <a:solidFill>
                  <a:srgbClr val="7030A0"/>
                </a:solidFill>
                <a:ea typeface="Calibri"/>
                <a:cs typeface="Calibri"/>
              </a:rPr>
              <a:t>Name</a:t>
            </a:r>
          </a:p>
          <a:p>
            <a:pPr marL="0" indent="0">
              <a:buFont typeface="Wingdings 2" panose="05020102010507070707" pitchFamily="18" charset="2"/>
              <a:buNone/>
            </a:pPr>
            <a:endParaRPr lang="en-US" sz="2400" dirty="0">
              <a:solidFill>
                <a:schemeClr val="accent3"/>
              </a:solidFill>
              <a:ea typeface="Calibri"/>
              <a:cs typeface="Calibri"/>
            </a:endParaRPr>
          </a:p>
        </p:txBody>
      </p:sp>
      <p:sp>
        <p:nvSpPr>
          <p:cNvPr id="2" name="Google Shape;1694;p147">
            <a:extLst>
              <a:ext uri="{FF2B5EF4-FFF2-40B4-BE49-F238E27FC236}">
                <a16:creationId xmlns:a16="http://schemas.microsoft.com/office/drawing/2014/main" id="{97A8400A-5E37-FA5B-598E-5A2A03AC6C66}"/>
              </a:ext>
            </a:extLst>
          </p:cNvPr>
          <p:cNvSpPr txBox="1">
            <a:spLocks/>
          </p:cNvSpPr>
          <p:nvPr/>
        </p:nvSpPr>
        <p:spPr>
          <a:xfrm>
            <a:off x="899883" y="1947616"/>
            <a:ext cx="10592635" cy="1506653"/>
          </a:xfrm>
          <a:prstGeom prst="rect">
            <a:avLst/>
          </a:prstGeom>
          <a:solidFill>
            <a:schemeClr val="accent3">
              <a:lumMod val="40000"/>
              <a:lumOff val="60000"/>
              <a:alpha val="20000"/>
            </a:schemeClr>
          </a:solidFill>
        </p:spPr>
        <p:txBody>
          <a:bodyPr spcFirstLastPara="1" vert="horz" wrap="square" lIns="121900" tIns="121900" rIns="121900" bIns="121900" rtlCol="0" anchor="t" anchorCtr="0">
            <a:noAutofit/>
          </a:bodyPr>
          <a:lstStyle>
            <a:lvl1pPr marL="384048" lvl="0" indent="-384048" algn="l" defTabSz="914400" rtl="0" eaLnBrk="1" latinLnBrk="0" hangingPunct="1">
              <a:lnSpc>
                <a:spcPct val="94000"/>
              </a:lnSpc>
              <a:spcBef>
                <a:spcPts val="0"/>
              </a:spcBef>
              <a:spcAft>
                <a:spcPts val="0"/>
              </a:spcAft>
              <a:buFont typeface="Franklin Gothic Book" panose="020B0503020102020204" pitchFamily="34" charset="0"/>
              <a:buNone/>
              <a:defRPr sz="2000" kern="1200" baseline="0">
                <a:solidFill>
                  <a:srgbClr val="434343"/>
                </a:solidFill>
                <a:latin typeface="Roboto Mono"/>
                <a:ea typeface="Roboto Mono"/>
                <a:cs typeface="Roboto Mono"/>
                <a:sym typeface="Roboto Mono"/>
              </a:defRPr>
            </a:lvl1pPr>
            <a:lvl2pPr marL="914400" lvl="1" indent="-384048" algn="l" defTabSz="914400" rtl="0" eaLnBrk="1" latinLnBrk="0" hangingPunct="1">
              <a:lnSpc>
                <a:spcPct val="94000"/>
              </a:lnSpc>
              <a:spcBef>
                <a:spcPts val="2133"/>
              </a:spcBef>
              <a:spcAft>
                <a:spcPts val="0"/>
              </a:spcAft>
              <a:buFont typeface="Franklin Gothic Book" panose="020B0503020102020204" pitchFamily="34" charset="0"/>
              <a:buNone/>
              <a:defRPr sz="2000" i="1" kern="1200" baseline="0">
                <a:solidFill>
                  <a:schemeClr val="tx2"/>
                </a:solidFill>
                <a:latin typeface="+mn-lt"/>
                <a:ea typeface="+mn-ea"/>
                <a:cs typeface="+mn-cs"/>
              </a:defRPr>
            </a:lvl2pPr>
            <a:lvl3pPr marL="1371600" lvl="2" indent="-384048" algn="l" defTabSz="914400" rtl="0" eaLnBrk="1" latinLnBrk="0" hangingPunct="1">
              <a:lnSpc>
                <a:spcPct val="94000"/>
              </a:lnSpc>
              <a:spcBef>
                <a:spcPts val="2133"/>
              </a:spcBef>
              <a:spcAft>
                <a:spcPts val="0"/>
              </a:spcAft>
              <a:buFont typeface="Franklin Gothic Book" panose="020B0503020102020204" pitchFamily="34" charset="0"/>
              <a:buNone/>
              <a:defRPr sz="1800" kern="1200" baseline="0">
                <a:solidFill>
                  <a:schemeClr val="tx2"/>
                </a:solidFill>
                <a:latin typeface="+mn-lt"/>
                <a:ea typeface="+mn-ea"/>
                <a:cs typeface="+mn-cs"/>
              </a:defRPr>
            </a:lvl3pPr>
            <a:lvl4pPr marL="1828800" lvl="3" indent="-384048" algn="l" defTabSz="914400" rtl="0" eaLnBrk="1" latinLnBrk="0" hangingPunct="1">
              <a:lnSpc>
                <a:spcPct val="94000"/>
              </a:lnSpc>
              <a:spcBef>
                <a:spcPts val="2133"/>
              </a:spcBef>
              <a:spcAft>
                <a:spcPts val="0"/>
              </a:spcAft>
              <a:buFont typeface="Franklin Gothic Book" panose="020B0503020102020204" pitchFamily="34" charset="0"/>
              <a:buNone/>
              <a:defRPr sz="1800" i="1" kern="1200" baseline="0">
                <a:solidFill>
                  <a:schemeClr val="tx2"/>
                </a:solidFill>
                <a:latin typeface="+mn-lt"/>
                <a:ea typeface="+mn-ea"/>
                <a:cs typeface="+mn-cs"/>
              </a:defRPr>
            </a:lvl4pPr>
            <a:lvl5pPr marL="2286000" lvl="4" indent="-384048" algn="l" defTabSz="914400" rtl="0" eaLnBrk="1" latinLnBrk="0" hangingPunct="1">
              <a:lnSpc>
                <a:spcPct val="94000"/>
              </a:lnSpc>
              <a:spcBef>
                <a:spcPts val="2133"/>
              </a:spcBef>
              <a:spcAft>
                <a:spcPts val="0"/>
              </a:spcAft>
              <a:buFont typeface="Franklin Gothic Book" panose="020B0503020102020204" pitchFamily="34" charset="0"/>
              <a:buNone/>
              <a:defRPr sz="1600" kern="1200" baseline="0">
                <a:solidFill>
                  <a:schemeClr val="tx2"/>
                </a:solidFill>
                <a:latin typeface="+mn-lt"/>
                <a:ea typeface="+mn-ea"/>
                <a:cs typeface="+mn-cs"/>
              </a:defRPr>
            </a:lvl5pPr>
            <a:lvl6pPr marL="2743200" lvl="5" indent="-384048" algn="l" defTabSz="914400" rtl="0" eaLnBrk="1" latinLnBrk="0" hangingPunct="1">
              <a:lnSpc>
                <a:spcPct val="94000"/>
              </a:lnSpc>
              <a:spcBef>
                <a:spcPts val="2133"/>
              </a:spcBef>
              <a:spcAft>
                <a:spcPts val="0"/>
              </a:spcAft>
              <a:buFont typeface="Franklin Gothic Book" panose="020B0503020102020204" pitchFamily="34" charset="0"/>
              <a:buNone/>
              <a:defRPr sz="1600" i="1" kern="1200" baseline="0">
                <a:solidFill>
                  <a:schemeClr val="tx2"/>
                </a:solidFill>
                <a:latin typeface="+mn-lt"/>
                <a:ea typeface="+mn-ea"/>
                <a:cs typeface="+mn-cs"/>
              </a:defRPr>
            </a:lvl6pPr>
            <a:lvl7pPr marL="3200400" lvl="6" indent="-384048" algn="l" defTabSz="914400" rtl="0" eaLnBrk="1" latinLnBrk="0" hangingPunct="1">
              <a:lnSpc>
                <a:spcPct val="94000"/>
              </a:lnSpc>
              <a:spcBef>
                <a:spcPts val="2133"/>
              </a:spcBef>
              <a:spcAft>
                <a:spcPts val="0"/>
              </a:spcAft>
              <a:buFont typeface="Franklin Gothic Book" panose="020B0503020102020204" pitchFamily="34" charset="0"/>
              <a:buNone/>
              <a:defRPr sz="1400" kern="1200" baseline="0">
                <a:solidFill>
                  <a:schemeClr val="tx2"/>
                </a:solidFill>
                <a:latin typeface="+mn-lt"/>
                <a:ea typeface="+mn-ea"/>
                <a:cs typeface="+mn-cs"/>
              </a:defRPr>
            </a:lvl7pPr>
            <a:lvl8pPr marL="3657600" lvl="7" indent="-384048" algn="l" defTabSz="914400" rtl="0" eaLnBrk="1" latinLnBrk="0" hangingPunct="1">
              <a:lnSpc>
                <a:spcPct val="94000"/>
              </a:lnSpc>
              <a:spcBef>
                <a:spcPts val="2133"/>
              </a:spcBef>
              <a:spcAft>
                <a:spcPts val="0"/>
              </a:spcAft>
              <a:buFont typeface="Franklin Gothic Book" panose="020B0503020102020204" pitchFamily="34" charset="0"/>
              <a:buNone/>
              <a:defRPr sz="1400" i="1" kern="1200" baseline="0">
                <a:solidFill>
                  <a:schemeClr val="tx2"/>
                </a:solidFill>
                <a:latin typeface="+mn-lt"/>
                <a:ea typeface="+mn-ea"/>
                <a:cs typeface="+mn-cs"/>
              </a:defRPr>
            </a:lvl8pPr>
            <a:lvl9pPr marL="4114800" lvl="8" indent="-384048" algn="l" defTabSz="914400" rtl="0" eaLnBrk="1" latinLnBrk="0" hangingPunct="1">
              <a:lnSpc>
                <a:spcPct val="94000"/>
              </a:lnSpc>
              <a:spcBef>
                <a:spcPts val="2133"/>
              </a:spcBef>
              <a:spcAft>
                <a:spcPts val="2133"/>
              </a:spcAft>
              <a:buFont typeface="Franklin Gothic Book" panose="020B0503020102020204" pitchFamily="34" charset="0"/>
              <a:buNone/>
              <a:defRPr sz="1400" kern="1200" baseline="0">
                <a:solidFill>
                  <a:schemeClr val="tx2"/>
                </a:solidFill>
                <a:latin typeface="+mn-lt"/>
                <a:ea typeface="+mn-ea"/>
                <a:cs typeface="+mn-cs"/>
              </a:defRPr>
            </a:lvl9pPr>
          </a:lstStyle>
          <a:p>
            <a:pPr marL="0" indent="0">
              <a:lnSpc>
                <a:spcPct val="100000"/>
              </a:lnSpc>
              <a:spcBef>
                <a:spcPts val="2133"/>
              </a:spcBef>
            </a:pPr>
            <a:r>
              <a:rPr lang="en-US" sz="2400" dirty="0" err="1">
                <a:solidFill>
                  <a:schemeClr val="tx1"/>
                </a:solidFill>
                <a:latin typeface="Monaco" pitchFamily="2" charset="77"/>
                <a:ea typeface="Arial"/>
                <a:cs typeface="Arial"/>
                <a:sym typeface="Arial"/>
              </a:rPr>
              <a:t>read.csv</a:t>
            </a:r>
            <a:r>
              <a:rPr lang="en-US" sz="2400" dirty="0">
                <a:solidFill>
                  <a:schemeClr val="tx1"/>
                </a:solidFill>
                <a:latin typeface="Monaco" pitchFamily="2" charset="77"/>
                <a:ea typeface="Arial"/>
                <a:cs typeface="Arial"/>
                <a:sym typeface="Arial"/>
              </a:rPr>
              <a:t>(file, header = TRUE, </a:t>
            </a:r>
            <a:r>
              <a:rPr lang="en-US" sz="2400" dirty="0" err="1">
                <a:solidFill>
                  <a:schemeClr val="tx1"/>
                </a:solidFill>
                <a:latin typeface="Monaco" pitchFamily="2" charset="77"/>
                <a:ea typeface="Arial"/>
                <a:cs typeface="Arial"/>
                <a:sym typeface="Arial"/>
              </a:rPr>
              <a:t>sep</a:t>
            </a:r>
            <a:r>
              <a:rPr lang="en-US" sz="2400" dirty="0">
                <a:solidFill>
                  <a:schemeClr val="tx1"/>
                </a:solidFill>
                <a:latin typeface="Monaco" pitchFamily="2" charset="77"/>
                <a:ea typeface="Arial"/>
                <a:cs typeface="Arial"/>
                <a:sym typeface="Arial"/>
              </a:rPr>
              <a:t> = ",", quote = "\"",</a:t>
            </a:r>
          </a:p>
          <a:p>
            <a:pPr marL="0" indent="0">
              <a:lnSpc>
                <a:spcPct val="100000"/>
              </a:lnSpc>
            </a:pPr>
            <a:r>
              <a:rPr lang="en-US" sz="2400" dirty="0">
                <a:solidFill>
                  <a:schemeClr val="tx1"/>
                </a:solidFill>
                <a:latin typeface="Monaco" pitchFamily="2" charset="77"/>
                <a:ea typeface="Arial"/>
                <a:cs typeface="Arial"/>
                <a:sym typeface="Arial"/>
              </a:rPr>
              <a:t>         dec = ".", fill = TRUE, </a:t>
            </a:r>
            <a:r>
              <a:rPr lang="en-US" sz="2400" dirty="0" err="1">
                <a:solidFill>
                  <a:schemeClr val="tx1"/>
                </a:solidFill>
                <a:latin typeface="Monaco" pitchFamily="2" charset="77"/>
                <a:ea typeface="Arial"/>
                <a:cs typeface="Arial"/>
                <a:sym typeface="Arial"/>
              </a:rPr>
              <a:t>comment.char</a:t>
            </a:r>
            <a:r>
              <a:rPr lang="en-US" sz="2400" dirty="0">
                <a:solidFill>
                  <a:schemeClr val="tx1"/>
                </a:solidFill>
                <a:latin typeface="Monaco" pitchFamily="2" charset="77"/>
                <a:ea typeface="Arial"/>
                <a:cs typeface="Arial"/>
                <a:sym typeface="Arial"/>
              </a:rPr>
              <a:t> = "", ...)</a:t>
            </a:r>
          </a:p>
        </p:txBody>
      </p:sp>
      <p:sp>
        <p:nvSpPr>
          <p:cNvPr id="8" name="Google Shape;1694;p147">
            <a:extLst>
              <a:ext uri="{FF2B5EF4-FFF2-40B4-BE49-F238E27FC236}">
                <a16:creationId xmlns:a16="http://schemas.microsoft.com/office/drawing/2014/main" id="{0620320F-3A72-1639-B5BA-2B4AA1713968}"/>
              </a:ext>
            </a:extLst>
          </p:cNvPr>
          <p:cNvSpPr txBox="1">
            <a:spLocks/>
          </p:cNvSpPr>
          <p:nvPr/>
        </p:nvSpPr>
        <p:spPr>
          <a:xfrm>
            <a:off x="1994905" y="3966141"/>
            <a:ext cx="6355356" cy="2329054"/>
          </a:xfrm>
          <a:prstGeom prst="rect">
            <a:avLst/>
          </a:prstGeom>
          <a:noFill/>
        </p:spPr>
        <p:txBody>
          <a:bodyPr spcFirstLastPara="1" vert="horz" wrap="square" lIns="121900" tIns="121900" rIns="121900" bIns="121900" rtlCol="0" anchor="t" anchorCtr="0">
            <a:noAutofit/>
          </a:bodyPr>
          <a:lstStyle>
            <a:lvl1pPr marL="384048" lvl="0" indent="-384048" algn="l" defTabSz="914400" rtl="0" eaLnBrk="1" latinLnBrk="0" hangingPunct="1">
              <a:lnSpc>
                <a:spcPct val="94000"/>
              </a:lnSpc>
              <a:spcBef>
                <a:spcPts val="0"/>
              </a:spcBef>
              <a:spcAft>
                <a:spcPts val="0"/>
              </a:spcAft>
              <a:buFont typeface="Franklin Gothic Book" panose="020B0503020102020204" pitchFamily="34" charset="0"/>
              <a:buNone/>
              <a:defRPr sz="2000" kern="1200" baseline="0">
                <a:solidFill>
                  <a:srgbClr val="434343"/>
                </a:solidFill>
                <a:latin typeface="Roboto Mono"/>
                <a:ea typeface="Roboto Mono"/>
                <a:cs typeface="Roboto Mono"/>
                <a:sym typeface="Roboto Mono"/>
              </a:defRPr>
            </a:lvl1pPr>
            <a:lvl2pPr marL="914400" lvl="1" indent="-384048" algn="l" defTabSz="914400" rtl="0" eaLnBrk="1" latinLnBrk="0" hangingPunct="1">
              <a:lnSpc>
                <a:spcPct val="94000"/>
              </a:lnSpc>
              <a:spcBef>
                <a:spcPts val="2133"/>
              </a:spcBef>
              <a:spcAft>
                <a:spcPts val="0"/>
              </a:spcAft>
              <a:buFont typeface="Franklin Gothic Book" panose="020B0503020102020204" pitchFamily="34" charset="0"/>
              <a:buNone/>
              <a:defRPr sz="2000" i="1" kern="1200" baseline="0">
                <a:solidFill>
                  <a:schemeClr val="tx2"/>
                </a:solidFill>
                <a:latin typeface="+mn-lt"/>
                <a:ea typeface="+mn-ea"/>
                <a:cs typeface="+mn-cs"/>
              </a:defRPr>
            </a:lvl2pPr>
            <a:lvl3pPr marL="1371600" lvl="2" indent="-384048" algn="l" defTabSz="914400" rtl="0" eaLnBrk="1" latinLnBrk="0" hangingPunct="1">
              <a:lnSpc>
                <a:spcPct val="94000"/>
              </a:lnSpc>
              <a:spcBef>
                <a:spcPts val="2133"/>
              </a:spcBef>
              <a:spcAft>
                <a:spcPts val="0"/>
              </a:spcAft>
              <a:buFont typeface="Franklin Gothic Book" panose="020B0503020102020204" pitchFamily="34" charset="0"/>
              <a:buNone/>
              <a:defRPr sz="1800" kern="1200" baseline="0">
                <a:solidFill>
                  <a:schemeClr val="tx2"/>
                </a:solidFill>
                <a:latin typeface="+mn-lt"/>
                <a:ea typeface="+mn-ea"/>
                <a:cs typeface="+mn-cs"/>
              </a:defRPr>
            </a:lvl3pPr>
            <a:lvl4pPr marL="1828800" lvl="3" indent="-384048" algn="l" defTabSz="914400" rtl="0" eaLnBrk="1" latinLnBrk="0" hangingPunct="1">
              <a:lnSpc>
                <a:spcPct val="94000"/>
              </a:lnSpc>
              <a:spcBef>
                <a:spcPts val="2133"/>
              </a:spcBef>
              <a:spcAft>
                <a:spcPts val="0"/>
              </a:spcAft>
              <a:buFont typeface="Franklin Gothic Book" panose="020B0503020102020204" pitchFamily="34" charset="0"/>
              <a:buNone/>
              <a:defRPr sz="1800" i="1" kern="1200" baseline="0">
                <a:solidFill>
                  <a:schemeClr val="tx2"/>
                </a:solidFill>
                <a:latin typeface="+mn-lt"/>
                <a:ea typeface="+mn-ea"/>
                <a:cs typeface="+mn-cs"/>
              </a:defRPr>
            </a:lvl4pPr>
            <a:lvl5pPr marL="2286000" lvl="4" indent="-384048" algn="l" defTabSz="914400" rtl="0" eaLnBrk="1" latinLnBrk="0" hangingPunct="1">
              <a:lnSpc>
                <a:spcPct val="94000"/>
              </a:lnSpc>
              <a:spcBef>
                <a:spcPts val="2133"/>
              </a:spcBef>
              <a:spcAft>
                <a:spcPts val="0"/>
              </a:spcAft>
              <a:buFont typeface="Franklin Gothic Book" panose="020B0503020102020204" pitchFamily="34" charset="0"/>
              <a:buNone/>
              <a:defRPr sz="1600" kern="1200" baseline="0">
                <a:solidFill>
                  <a:schemeClr val="tx2"/>
                </a:solidFill>
                <a:latin typeface="+mn-lt"/>
                <a:ea typeface="+mn-ea"/>
                <a:cs typeface="+mn-cs"/>
              </a:defRPr>
            </a:lvl5pPr>
            <a:lvl6pPr marL="2743200" lvl="5" indent="-384048" algn="l" defTabSz="914400" rtl="0" eaLnBrk="1" latinLnBrk="0" hangingPunct="1">
              <a:lnSpc>
                <a:spcPct val="94000"/>
              </a:lnSpc>
              <a:spcBef>
                <a:spcPts val="2133"/>
              </a:spcBef>
              <a:spcAft>
                <a:spcPts val="0"/>
              </a:spcAft>
              <a:buFont typeface="Franklin Gothic Book" panose="020B0503020102020204" pitchFamily="34" charset="0"/>
              <a:buNone/>
              <a:defRPr sz="1600" i="1" kern="1200" baseline="0">
                <a:solidFill>
                  <a:schemeClr val="tx2"/>
                </a:solidFill>
                <a:latin typeface="+mn-lt"/>
                <a:ea typeface="+mn-ea"/>
                <a:cs typeface="+mn-cs"/>
              </a:defRPr>
            </a:lvl6pPr>
            <a:lvl7pPr marL="3200400" lvl="6" indent="-384048" algn="l" defTabSz="914400" rtl="0" eaLnBrk="1" latinLnBrk="0" hangingPunct="1">
              <a:lnSpc>
                <a:spcPct val="94000"/>
              </a:lnSpc>
              <a:spcBef>
                <a:spcPts val="2133"/>
              </a:spcBef>
              <a:spcAft>
                <a:spcPts val="0"/>
              </a:spcAft>
              <a:buFont typeface="Franklin Gothic Book" panose="020B0503020102020204" pitchFamily="34" charset="0"/>
              <a:buNone/>
              <a:defRPr sz="1400" kern="1200" baseline="0">
                <a:solidFill>
                  <a:schemeClr val="tx2"/>
                </a:solidFill>
                <a:latin typeface="+mn-lt"/>
                <a:ea typeface="+mn-ea"/>
                <a:cs typeface="+mn-cs"/>
              </a:defRPr>
            </a:lvl7pPr>
            <a:lvl8pPr marL="3657600" lvl="7" indent="-384048" algn="l" defTabSz="914400" rtl="0" eaLnBrk="1" latinLnBrk="0" hangingPunct="1">
              <a:lnSpc>
                <a:spcPct val="94000"/>
              </a:lnSpc>
              <a:spcBef>
                <a:spcPts val="2133"/>
              </a:spcBef>
              <a:spcAft>
                <a:spcPts val="0"/>
              </a:spcAft>
              <a:buFont typeface="Franklin Gothic Book" panose="020B0503020102020204" pitchFamily="34" charset="0"/>
              <a:buNone/>
              <a:defRPr sz="1400" i="1" kern="1200" baseline="0">
                <a:solidFill>
                  <a:schemeClr val="tx2"/>
                </a:solidFill>
                <a:latin typeface="+mn-lt"/>
                <a:ea typeface="+mn-ea"/>
                <a:cs typeface="+mn-cs"/>
              </a:defRPr>
            </a:lvl8pPr>
            <a:lvl9pPr marL="4114800" lvl="8" indent="-384048" algn="l" defTabSz="914400" rtl="0" eaLnBrk="1" latinLnBrk="0" hangingPunct="1">
              <a:lnSpc>
                <a:spcPct val="94000"/>
              </a:lnSpc>
              <a:spcBef>
                <a:spcPts val="2133"/>
              </a:spcBef>
              <a:spcAft>
                <a:spcPts val="2133"/>
              </a:spcAft>
              <a:buFont typeface="Franklin Gothic Book" panose="020B0503020102020204" pitchFamily="34" charset="0"/>
              <a:buNone/>
              <a:defRPr sz="1400" kern="1200" baseline="0">
                <a:solidFill>
                  <a:schemeClr val="tx2"/>
                </a:solidFill>
                <a:latin typeface="+mn-lt"/>
                <a:ea typeface="+mn-ea"/>
                <a:cs typeface="+mn-cs"/>
              </a:defRPr>
            </a:lvl9pPr>
          </a:lstStyle>
          <a:p>
            <a:pPr marL="0" indent="0">
              <a:lnSpc>
                <a:spcPct val="100000"/>
              </a:lnSpc>
              <a:spcBef>
                <a:spcPts val="2133"/>
              </a:spcBef>
            </a:pPr>
            <a:r>
              <a:rPr lang="en-US" sz="2400" b="1" dirty="0" err="1">
                <a:solidFill>
                  <a:schemeClr val="accent3">
                    <a:lumMod val="60000"/>
                    <a:lumOff val="40000"/>
                  </a:schemeClr>
                </a:solidFill>
                <a:latin typeface="Monaco" pitchFamily="2" charset="77"/>
                <a:ea typeface="Arial"/>
                <a:cs typeface="Arial"/>
                <a:sym typeface="Arial"/>
              </a:rPr>
              <a:t>read.csv</a:t>
            </a:r>
            <a:r>
              <a:rPr lang="en-US" sz="2400" b="1" dirty="0">
                <a:solidFill>
                  <a:schemeClr val="accent3">
                    <a:lumMod val="60000"/>
                    <a:lumOff val="40000"/>
                  </a:schemeClr>
                </a:solidFill>
                <a:latin typeface="Monaco" pitchFamily="2" charset="77"/>
                <a:ea typeface="Arial"/>
                <a:cs typeface="Arial"/>
                <a:sym typeface="Arial"/>
              </a:rPr>
              <a:t>(</a:t>
            </a:r>
            <a:r>
              <a:rPr lang="en-US" sz="2400" b="1" dirty="0">
                <a:solidFill>
                  <a:srgbClr val="7030A0"/>
                </a:solidFill>
                <a:latin typeface="Monaco" pitchFamily="2" charset="77"/>
                <a:ea typeface="Arial"/>
                <a:cs typeface="Arial"/>
                <a:sym typeface="Arial"/>
              </a:rPr>
              <a:t>file</a:t>
            </a:r>
            <a:r>
              <a:rPr lang="en-US" sz="2400" b="1" dirty="0">
                <a:solidFill>
                  <a:schemeClr val="dk2"/>
                </a:solidFill>
                <a:latin typeface="Monaco" pitchFamily="2" charset="77"/>
                <a:ea typeface="Arial"/>
                <a:cs typeface="Arial"/>
                <a:sym typeface="Arial"/>
              </a:rPr>
              <a:t>=“</a:t>
            </a:r>
            <a:r>
              <a:rPr lang="en-US" sz="2400" b="1" dirty="0" err="1">
                <a:solidFill>
                  <a:schemeClr val="dk2"/>
                </a:solidFill>
                <a:latin typeface="Monaco" pitchFamily="2" charset="77"/>
                <a:ea typeface="Arial"/>
                <a:cs typeface="Arial"/>
                <a:sym typeface="Arial"/>
              </a:rPr>
              <a:t>results.txt</a:t>
            </a:r>
            <a:r>
              <a:rPr lang="en-US" sz="2400" b="1" dirty="0">
                <a:solidFill>
                  <a:schemeClr val="dk2"/>
                </a:solidFill>
                <a:latin typeface="Monaco" pitchFamily="2" charset="77"/>
                <a:ea typeface="Arial"/>
                <a:cs typeface="Arial"/>
                <a:sym typeface="Arial"/>
              </a:rPr>
              <a:t>”,</a:t>
            </a:r>
          </a:p>
          <a:p>
            <a:pPr marL="0" indent="0">
              <a:lnSpc>
                <a:spcPct val="100000"/>
              </a:lnSpc>
              <a:spcBef>
                <a:spcPts val="2133"/>
              </a:spcBef>
            </a:pPr>
            <a:r>
              <a:rPr lang="en-US" sz="2400" b="1" dirty="0">
                <a:solidFill>
                  <a:schemeClr val="dk2"/>
                </a:solidFill>
                <a:latin typeface="Monaco" pitchFamily="2" charset="77"/>
                <a:ea typeface="Arial"/>
                <a:cs typeface="Arial"/>
                <a:sym typeface="Arial"/>
              </a:rPr>
              <a:t>	    </a:t>
            </a:r>
            <a:r>
              <a:rPr lang="en-US" sz="2400" b="1" dirty="0">
                <a:solidFill>
                  <a:srgbClr val="7030A0"/>
                </a:solidFill>
                <a:latin typeface="Monaco" pitchFamily="2" charset="77"/>
                <a:ea typeface="Arial"/>
                <a:cs typeface="Arial"/>
                <a:sym typeface="Arial"/>
              </a:rPr>
              <a:t>header</a:t>
            </a:r>
            <a:r>
              <a:rPr lang="en-US" sz="2400" b="1" dirty="0">
                <a:solidFill>
                  <a:schemeClr val="dk2"/>
                </a:solidFill>
                <a:latin typeface="Monaco" pitchFamily="2" charset="77"/>
                <a:ea typeface="Arial"/>
                <a:cs typeface="Arial"/>
                <a:sym typeface="Arial"/>
              </a:rPr>
              <a:t>=TRUE,</a:t>
            </a:r>
          </a:p>
          <a:p>
            <a:pPr marL="0" indent="0">
              <a:lnSpc>
                <a:spcPct val="100000"/>
              </a:lnSpc>
              <a:spcBef>
                <a:spcPts val="2133"/>
              </a:spcBef>
            </a:pPr>
            <a:r>
              <a:rPr lang="en-US" sz="2400" b="1" dirty="0">
                <a:solidFill>
                  <a:schemeClr val="dk2"/>
                </a:solidFill>
                <a:latin typeface="Monaco" pitchFamily="2" charset="77"/>
                <a:ea typeface="Arial"/>
                <a:cs typeface="Arial"/>
                <a:sym typeface="Arial"/>
              </a:rPr>
              <a:t>	    </a:t>
            </a:r>
            <a:r>
              <a:rPr lang="en-US" sz="2400" b="1" dirty="0" err="1">
                <a:solidFill>
                  <a:srgbClr val="7030A0"/>
                </a:solidFill>
                <a:latin typeface="Monaco" pitchFamily="2" charset="77"/>
                <a:ea typeface="Arial"/>
                <a:cs typeface="Arial"/>
                <a:sym typeface="Arial"/>
              </a:rPr>
              <a:t>sep</a:t>
            </a:r>
            <a:r>
              <a:rPr lang="en-US" sz="2400" b="1" dirty="0">
                <a:solidFill>
                  <a:schemeClr val="dk2"/>
                </a:solidFill>
                <a:latin typeface="Monaco" pitchFamily="2" charset="77"/>
                <a:ea typeface="Arial"/>
                <a:cs typeface="Arial"/>
                <a:sym typeface="Arial"/>
              </a:rPr>
              <a:t>=“\t</a:t>
            </a:r>
            <a:r>
              <a:rPr lang="en-US" sz="2400" b="1" dirty="0">
                <a:solidFill>
                  <a:schemeClr val="tx1"/>
                </a:solidFill>
                <a:latin typeface="Monaco" pitchFamily="2" charset="77"/>
                <a:ea typeface="Arial"/>
                <a:cs typeface="Arial"/>
                <a:sym typeface="Arial"/>
              </a:rPr>
              <a:t>”</a:t>
            </a:r>
            <a:r>
              <a:rPr lang="en-US" sz="2400" b="1" dirty="0">
                <a:solidFill>
                  <a:schemeClr val="accent3">
                    <a:lumMod val="60000"/>
                    <a:lumOff val="40000"/>
                  </a:schemeClr>
                </a:solidFill>
                <a:latin typeface="Monaco" pitchFamily="2" charset="77"/>
                <a:ea typeface="Arial"/>
                <a:cs typeface="Arial"/>
                <a:sym typeface="Arial"/>
              </a:rPr>
              <a:t>)</a:t>
            </a:r>
          </a:p>
          <a:p>
            <a:pPr marL="0" indent="0">
              <a:lnSpc>
                <a:spcPct val="100000"/>
              </a:lnSpc>
              <a:buClr>
                <a:schemeClr val="dk2"/>
              </a:buClr>
              <a:buSzPts val="1100"/>
            </a:pPr>
            <a:endParaRPr lang="en-US" sz="2400" dirty="0">
              <a:solidFill>
                <a:schemeClr val="dk2"/>
              </a:solidFill>
              <a:latin typeface="Monaco" pitchFamily="2" charset="77"/>
              <a:ea typeface="Arial"/>
              <a:cs typeface="Arial"/>
              <a:sym typeface="Arial"/>
            </a:endParaRPr>
          </a:p>
          <a:p>
            <a:pPr marL="0" indent="0">
              <a:spcAft>
                <a:spcPts val="2133"/>
              </a:spcAft>
            </a:pPr>
            <a:endParaRPr lang="en-US" sz="2400" dirty="0">
              <a:solidFill>
                <a:srgbClr val="222222"/>
              </a:solidFill>
              <a:latin typeface="Monaco" pitchFamily="2" charset="77"/>
              <a:ea typeface="Arial"/>
              <a:cs typeface="Arial"/>
              <a:sym typeface="Arial"/>
            </a:endParaRPr>
          </a:p>
        </p:txBody>
      </p:sp>
    </p:spTree>
    <p:extLst>
      <p:ext uri="{BB962C8B-B14F-4D97-AF65-F5344CB8AC3E}">
        <p14:creationId xmlns:p14="http://schemas.microsoft.com/office/powerpoint/2010/main" val="17441063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692"/>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7F4F768-8A64-9239-68C4-01FA727F7107}"/>
              </a:ext>
            </a:extLst>
          </p:cNvPr>
          <p:cNvSpPr txBox="1">
            <a:spLocks/>
          </p:cNvSpPr>
          <p:nvPr/>
        </p:nvSpPr>
        <p:spPr>
          <a:xfrm>
            <a:off x="8008608" y="562805"/>
            <a:ext cx="3483910" cy="442192"/>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r">
              <a:buFont typeface="Wingdings 2" panose="05020102010507070707" pitchFamily="18" charset="2"/>
              <a:buNone/>
            </a:pPr>
            <a:r>
              <a:rPr lang="en-US" sz="3400" b="1" i="1" dirty="0">
                <a:solidFill>
                  <a:schemeClr val="accent3">
                    <a:lumMod val="60000"/>
                    <a:lumOff val="40000"/>
                  </a:schemeClr>
                </a:solidFill>
                <a:ea typeface="Calibri"/>
                <a:cs typeface="Calibri"/>
              </a:rPr>
              <a:t>Calling functions</a:t>
            </a:r>
          </a:p>
        </p:txBody>
      </p:sp>
      <p:sp>
        <p:nvSpPr>
          <p:cNvPr id="6" name="Content Placeholder 2">
            <a:extLst>
              <a:ext uri="{FF2B5EF4-FFF2-40B4-BE49-F238E27FC236}">
                <a16:creationId xmlns:a16="http://schemas.microsoft.com/office/drawing/2014/main" id="{75FB125E-5C56-F694-4B30-312058A04C12}"/>
              </a:ext>
            </a:extLst>
          </p:cNvPr>
          <p:cNvSpPr txBox="1">
            <a:spLocks/>
          </p:cNvSpPr>
          <p:nvPr/>
        </p:nvSpPr>
        <p:spPr>
          <a:xfrm>
            <a:off x="570747" y="1043060"/>
            <a:ext cx="6684492" cy="538261"/>
          </a:xfrm>
          <a:prstGeom prst="rect">
            <a:avLst/>
          </a:prstGeom>
          <a:ln w="25400">
            <a:solidFill>
              <a:schemeClr val="accent3">
                <a:lumMod val="60000"/>
                <a:lumOff val="40000"/>
              </a:schemeClr>
            </a:solidFill>
          </a:ln>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ctr">
              <a:buFont typeface="Wingdings 2" panose="05020102010507070707" pitchFamily="18" charset="2"/>
              <a:buNone/>
            </a:pPr>
            <a:r>
              <a:rPr lang="en-US" sz="3200" b="1" dirty="0">
                <a:solidFill>
                  <a:schemeClr val="tx1"/>
                </a:solidFill>
                <a:ea typeface="Calibri"/>
                <a:cs typeface="Calibri"/>
              </a:rPr>
              <a:t>Defining parameter values by </a:t>
            </a:r>
            <a:r>
              <a:rPr lang="en-US" sz="3200" b="1" dirty="0">
                <a:solidFill>
                  <a:srgbClr val="7030A0"/>
                </a:solidFill>
                <a:ea typeface="Calibri"/>
                <a:cs typeface="Calibri"/>
              </a:rPr>
              <a:t>Name</a:t>
            </a:r>
          </a:p>
          <a:p>
            <a:pPr marL="0" indent="0">
              <a:buFont typeface="Wingdings 2" panose="05020102010507070707" pitchFamily="18" charset="2"/>
              <a:buNone/>
            </a:pPr>
            <a:endParaRPr lang="en-US" sz="2400" dirty="0">
              <a:solidFill>
                <a:schemeClr val="accent3"/>
              </a:solidFill>
              <a:ea typeface="Calibri"/>
              <a:cs typeface="Calibri"/>
            </a:endParaRPr>
          </a:p>
        </p:txBody>
      </p:sp>
      <p:sp>
        <p:nvSpPr>
          <p:cNvPr id="2" name="Google Shape;1694;p147">
            <a:extLst>
              <a:ext uri="{FF2B5EF4-FFF2-40B4-BE49-F238E27FC236}">
                <a16:creationId xmlns:a16="http://schemas.microsoft.com/office/drawing/2014/main" id="{97A8400A-5E37-FA5B-598E-5A2A03AC6C66}"/>
              </a:ext>
            </a:extLst>
          </p:cNvPr>
          <p:cNvSpPr txBox="1">
            <a:spLocks/>
          </p:cNvSpPr>
          <p:nvPr/>
        </p:nvSpPr>
        <p:spPr>
          <a:xfrm>
            <a:off x="899883" y="1947616"/>
            <a:ext cx="10592635" cy="1506653"/>
          </a:xfrm>
          <a:prstGeom prst="rect">
            <a:avLst/>
          </a:prstGeom>
          <a:solidFill>
            <a:schemeClr val="accent3">
              <a:lumMod val="40000"/>
              <a:lumOff val="60000"/>
              <a:alpha val="20000"/>
            </a:schemeClr>
          </a:solidFill>
        </p:spPr>
        <p:txBody>
          <a:bodyPr spcFirstLastPara="1" vert="horz" wrap="square" lIns="121900" tIns="121900" rIns="121900" bIns="121900" rtlCol="0" anchor="t" anchorCtr="0">
            <a:noAutofit/>
          </a:bodyPr>
          <a:lstStyle>
            <a:lvl1pPr marL="384048" lvl="0" indent="-384048" algn="l" defTabSz="914400" rtl="0" eaLnBrk="1" latinLnBrk="0" hangingPunct="1">
              <a:lnSpc>
                <a:spcPct val="94000"/>
              </a:lnSpc>
              <a:spcBef>
                <a:spcPts val="0"/>
              </a:spcBef>
              <a:spcAft>
                <a:spcPts val="0"/>
              </a:spcAft>
              <a:buFont typeface="Franklin Gothic Book" panose="020B0503020102020204" pitchFamily="34" charset="0"/>
              <a:buNone/>
              <a:defRPr sz="2000" kern="1200" baseline="0">
                <a:solidFill>
                  <a:srgbClr val="434343"/>
                </a:solidFill>
                <a:latin typeface="Roboto Mono"/>
                <a:ea typeface="Roboto Mono"/>
                <a:cs typeface="Roboto Mono"/>
                <a:sym typeface="Roboto Mono"/>
              </a:defRPr>
            </a:lvl1pPr>
            <a:lvl2pPr marL="914400" lvl="1" indent="-384048" algn="l" defTabSz="914400" rtl="0" eaLnBrk="1" latinLnBrk="0" hangingPunct="1">
              <a:lnSpc>
                <a:spcPct val="94000"/>
              </a:lnSpc>
              <a:spcBef>
                <a:spcPts val="2133"/>
              </a:spcBef>
              <a:spcAft>
                <a:spcPts val="0"/>
              </a:spcAft>
              <a:buFont typeface="Franklin Gothic Book" panose="020B0503020102020204" pitchFamily="34" charset="0"/>
              <a:buNone/>
              <a:defRPr sz="2000" i="1" kern="1200" baseline="0">
                <a:solidFill>
                  <a:schemeClr val="tx2"/>
                </a:solidFill>
                <a:latin typeface="+mn-lt"/>
                <a:ea typeface="+mn-ea"/>
                <a:cs typeface="+mn-cs"/>
              </a:defRPr>
            </a:lvl2pPr>
            <a:lvl3pPr marL="1371600" lvl="2" indent="-384048" algn="l" defTabSz="914400" rtl="0" eaLnBrk="1" latinLnBrk="0" hangingPunct="1">
              <a:lnSpc>
                <a:spcPct val="94000"/>
              </a:lnSpc>
              <a:spcBef>
                <a:spcPts val="2133"/>
              </a:spcBef>
              <a:spcAft>
                <a:spcPts val="0"/>
              </a:spcAft>
              <a:buFont typeface="Franklin Gothic Book" panose="020B0503020102020204" pitchFamily="34" charset="0"/>
              <a:buNone/>
              <a:defRPr sz="1800" kern="1200" baseline="0">
                <a:solidFill>
                  <a:schemeClr val="tx2"/>
                </a:solidFill>
                <a:latin typeface="+mn-lt"/>
                <a:ea typeface="+mn-ea"/>
                <a:cs typeface="+mn-cs"/>
              </a:defRPr>
            </a:lvl3pPr>
            <a:lvl4pPr marL="1828800" lvl="3" indent="-384048" algn="l" defTabSz="914400" rtl="0" eaLnBrk="1" latinLnBrk="0" hangingPunct="1">
              <a:lnSpc>
                <a:spcPct val="94000"/>
              </a:lnSpc>
              <a:spcBef>
                <a:spcPts val="2133"/>
              </a:spcBef>
              <a:spcAft>
                <a:spcPts val="0"/>
              </a:spcAft>
              <a:buFont typeface="Franklin Gothic Book" panose="020B0503020102020204" pitchFamily="34" charset="0"/>
              <a:buNone/>
              <a:defRPr sz="1800" i="1" kern="1200" baseline="0">
                <a:solidFill>
                  <a:schemeClr val="tx2"/>
                </a:solidFill>
                <a:latin typeface="+mn-lt"/>
                <a:ea typeface="+mn-ea"/>
                <a:cs typeface="+mn-cs"/>
              </a:defRPr>
            </a:lvl4pPr>
            <a:lvl5pPr marL="2286000" lvl="4" indent="-384048" algn="l" defTabSz="914400" rtl="0" eaLnBrk="1" latinLnBrk="0" hangingPunct="1">
              <a:lnSpc>
                <a:spcPct val="94000"/>
              </a:lnSpc>
              <a:spcBef>
                <a:spcPts val="2133"/>
              </a:spcBef>
              <a:spcAft>
                <a:spcPts val="0"/>
              </a:spcAft>
              <a:buFont typeface="Franklin Gothic Book" panose="020B0503020102020204" pitchFamily="34" charset="0"/>
              <a:buNone/>
              <a:defRPr sz="1600" kern="1200" baseline="0">
                <a:solidFill>
                  <a:schemeClr val="tx2"/>
                </a:solidFill>
                <a:latin typeface="+mn-lt"/>
                <a:ea typeface="+mn-ea"/>
                <a:cs typeface="+mn-cs"/>
              </a:defRPr>
            </a:lvl5pPr>
            <a:lvl6pPr marL="2743200" lvl="5" indent="-384048" algn="l" defTabSz="914400" rtl="0" eaLnBrk="1" latinLnBrk="0" hangingPunct="1">
              <a:lnSpc>
                <a:spcPct val="94000"/>
              </a:lnSpc>
              <a:spcBef>
                <a:spcPts val="2133"/>
              </a:spcBef>
              <a:spcAft>
                <a:spcPts val="0"/>
              </a:spcAft>
              <a:buFont typeface="Franklin Gothic Book" panose="020B0503020102020204" pitchFamily="34" charset="0"/>
              <a:buNone/>
              <a:defRPr sz="1600" i="1" kern="1200" baseline="0">
                <a:solidFill>
                  <a:schemeClr val="tx2"/>
                </a:solidFill>
                <a:latin typeface="+mn-lt"/>
                <a:ea typeface="+mn-ea"/>
                <a:cs typeface="+mn-cs"/>
              </a:defRPr>
            </a:lvl6pPr>
            <a:lvl7pPr marL="3200400" lvl="6" indent="-384048" algn="l" defTabSz="914400" rtl="0" eaLnBrk="1" latinLnBrk="0" hangingPunct="1">
              <a:lnSpc>
                <a:spcPct val="94000"/>
              </a:lnSpc>
              <a:spcBef>
                <a:spcPts val="2133"/>
              </a:spcBef>
              <a:spcAft>
                <a:spcPts val="0"/>
              </a:spcAft>
              <a:buFont typeface="Franklin Gothic Book" panose="020B0503020102020204" pitchFamily="34" charset="0"/>
              <a:buNone/>
              <a:defRPr sz="1400" kern="1200" baseline="0">
                <a:solidFill>
                  <a:schemeClr val="tx2"/>
                </a:solidFill>
                <a:latin typeface="+mn-lt"/>
                <a:ea typeface="+mn-ea"/>
                <a:cs typeface="+mn-cs"/>
              </a:defRPr>
            </a:lvl7pPr>
            <a:lvl8pPr marL="3657600" lvl="7" indent="-384048" algn="l" defTabSz="914400" rtl="0" eaLnBrk="1" latinLnBrk="0" hangingPunct="1">
              <a:lnSpc>
                <a:spcPct val="94000"/>
              </a:lnSpc>
              <a:spcBef>
                <a:spcPts val="2133"/>
              </a:spcBef>
              <a:spcAft>
                <a:spcPts val="0"/>
              </a:spcAft>
              <a:buFont typeface="Franklin Gothic Book" panose="020B0503020102020204" pitchFamily="34" charset="0"/>
              <a:buNone/>
              <a:defRPr sz="1400" i="1" kern="1200" baseline="0">
                <a:solidFill>
                  <a:schemeClr val="tx2"/>
                </a:solidFill>
                <a:latin typeface="+mn-lt"/>
                <a:ea typeface="+mn-ea"/>
                <a:cs typeface="+mn-cs"/>
              </a:defRPr>
            </a:lvl8pPr>
            <a:lvl9pPr marL="4114800" lvl="8" indent="-384048" algn="l" defTabSz="914400" rtl="0" eaLnBrk="1" latinLnBrk="0" hangingPunct="1">
              <a:lnSpc>
                <a:spcPct val="94000"/>
              </a:lnSpc>
              <a:spcBef>
                <a:spcPts val="2133"/>
              </a:spcBef>
              <a:spcAft>
                <a:spcPts val="2133"/>
              </a:spcAft>
              <a:buFont typeface="Franklin Gothic Book" panose="020B0503020102020204" pitchFamily="34" charset="0"/>
              <a:buNone/>
              <a:defRPr sz="1400" kern="1200" baseline="0">
                <a:solidFill>
                  <a:schemeClr val="tx2"/>
                </a:solidFill>
                <a:latin typeface="+mn-lt"/>
                <a:ea typeface="+mn-ea"/>
                <a:cs typeface="+mn-cs"/>
              </a:defRPr>
            </a:lvl9pPr>
          </a:lstStyle>
          <a:p>
            <a:pPr marL="0" indent="0">
              <a:lnSpc>
                <a:spcPct val="100000"/>
              </a:lnSpc>
              <a:spcBef>
                <a:spcPts val="2133"/>
              </a:spcBef>
            </a:pPr>
            <a:r>
              <a:rPr lang="en-US" sz="2400" dirty="0" err="1">
                <a:solidFill>
                  <a:schemeClr val="tx1"/>
                </a:solidFill>
                <a:latin typeface="Monaco" pitchFamily="2" charset="77"/>
                <a:ea typeface="Arial"/>
                <a:cs typeface="Arial"/>
                <a:sym typeface="Arial"/>
              </a:rPr>
              <a:t>read.csv</a:t>
            </a:r>
            <a:r>
              <a:rPr lang="en-US" sz="2400" dirty="0">
                <a:solidFill>
                  <a:schemeClr val="tx1"/>
                </a:solidFill>
                <a:latin typeface="Monaco" pitchFamily="2" charset="77"/>
                <a:ea typeface="Arial"/>
                <a:cs typeface="Arial"/>
                <a:sym typeface="Arial"/>
              </a:rPr>
              <a:t>(file, header = TRUE, </a:t>
            </a:r>
            <a:r>
              <a:rPr lang="en-US" sz="2400" dirty="0" err="1">
                <a:solidFill>
                  <a:schemeClr val="tx1"/>
                </a:solidFill>
                <a:latin typeface="Monaco" pitchFamily="2" charset="77"/>
                <a:ea typeface="Arial"/>
                <a:cs typeface="Arial"/>
                <a:sym typeface="Arial"/>
              </a:rPr>
              <a:t>sep</a:t>
            </a:r>
            <a:r>
              <a:rPr lang="en-US" sz="2400" dirty="0">
                <a:solidFill>
                  <a:schemeClr val="tx1"/>
                </a:solidFill>
                <a:latin typeface="Monaco" pitchFamily="2" charset="77"/>
                <a:ea typeface="Arial"/>
                <a:cs typeface="Arial"/>
                <a:sym typeface="Arial"/>
              </a:rPr>
              <a:t> = ",", quote = "\"",</a:t>
            </a:r>
          </a:p>
          <a:p>
            <a:pPr marL="0" indent="0">
              <a:lnSpc>
                <a:spcPct val="100000"/>
              </a:lnSpc>
            </a:pPr>
            <a:r>
              <a:rPr lang="en-US" sz="2400" dirty="0">
                <a:solidFill>
                  <a:schemeClr val="tx1"/>
                </a:solidFill>
                <a:latin typeface="Monaco" pitchFamily="2" charset="77"/>
                <a:ea typeface="Arial"/>
                <a:cs typeface="Arial"/>
                <a:sym typeface="Arial"/>
              </a:rPr>
              <a:t>         dec = ".", fill = TRUE, </a:t>
            </a:r>
            <a:r>
              <a:rPr lang="en-US" sz="2400" dirty="0" err="1">
                <a:solidFill>
                  <a:schemeClr val="tx1"/>
                </a:solidFill>
                <a:latin typeface="Monaco" pitchFamily="2" charset="77"/>
                <a:ea typeface="Arial"/>
                <a:cs typeface="Arial"/>
                <a:sym typeface="Arial"/>
              </a:rPr>
              <a:t>comment.char</a:t>
            </a:r>
            <a:r>
              <a:rPr lang="en-US" sz="2400" dirty="0">
                <a:solidFill>
                  <a:schemeClr val="tx1"/>
                </a:solidFill>
                <a:latin typeface="Monaco" pitchFamily="2" charset="77"/>
                <a:ea typeface="Arial"/>
                <a:cs typeface="Arial"/>
                <a:sym typeface="Arial"/>
              </a:rPr>
              <a:t> = "", ...)</a:t>
            </a:r>
          </a:p>
        </p:txBody>
      </p:sp>
      <p:sp>
        <p:nvSpPr>
          <p:cNvPr id="8" name="Google Shape;1694;p147">
            <a:extLst>
              <a:ext uri="{FF2B5EF4-FFF2-40B4-BE49-F238E27FC236}">
                <a16:creationId xmlns:a16="http://schemas.microsoft.com/office/drawing/2014/main" id="{0620320F-3A72-1639-B5BA-2B4AA1713968}"/>
              </a:ext>
            </a:extLst>
          </p:cNvPr>
          <p:cNvSpPr txBox="1">
            <a:spLocks/>
          </p:cNvSpPr>
          <p:nvPr/>
        </p:nvSpPr>
        <p:spPr>
          <a:xfrm>
            <a:off x="1994905" y="3966141"/>
            <a:ext cx="7487762" cy="2329054"/>
          </a:xfrm>
          <a:prstGeom prst="rect">
            <a:avLst/>
          </a:prstGeom>
          <a:noFill/>
        </p:spPr>
        <p:txBody>
          <a:bodyPr spcFirstLastPara="1" vert="horz" wrap="square" lIns="121900" tIns="121900" rIns="121900" bIns="121900" rtlCol="0" anchor="t" anchorCtr="0">
            <a:noAutofit/>
          </a:bodyPr>
          <a:lstStyle>
            <a:lvl1pPr marL="384048" lvl="0" indent="-384048" algn="l" defTabSz="914400" rtl="0" eaLnBrk="1" latinLnBrk="0" hangingPunct="1">
              <a:lnSpc>
                <a:spcPct val="94000"/>
              </a:lnSpc>
              <a:spcBef>
                <a:spcPts val="0"/>
              </a:spcBef>
              <a:spcAft>
                <a:spcPts val="0"/>
              </a:spcAft>
              <a:buFont typeface="Franklin Gothic Book" panose="020B0503020102020204" pitchFamily="34" charset="0"/>
              <a:buNone/>
              <a:defRPr sz="2000" kern="1200" baseline="0">
                <a:solidFill>
                  <a:srgbClr val="434343"/>
                </a:solidFill>
                <a:latin typeface="Roboto Mono"/>
                <a:ea typeface="Roboto Mono"/>
                <a:cs typeface="Roboto Mono"/>
                <a:sym typeface="Roboto Mono"/>
              </a:defRPr>
            </a:lvl1pPr>
            <a:lvl2pPr marL="914400" lvl="1" indent="-384048" algn="l" defTabSz="914400" rtl="0" eaLnBrk="1" latinLnBrk="0" hangingPunct="1">
              <a:lnSpc>
                <a:spcPct val="94000"/>
              </a:lnSpc>
              <a:spcBef>
                <a:spcPts val="2133"/>
              </a:spcBef>
              <a:spcAft>
                <a:spcPts val="0"/>
              </a:spcAft>
              <a:buFont typeface="Franklin Gothic Book" panose="020B0503020102020204" pitchFamily="34" charset="0"/>
              <a:buNone/>
              <a:defRPr sz="2000" i="1" kern="1200" baseline="0">
                <a:solidFill>
                  <a:schemeClr val="tx2"/>
                </a:solidFill>
                <a:latin typeface="+mn-lt"/>
                <a:ea typeface="+mn-ea"/>
                <a:cs typeface="+mn-cs"/>
              </a:defRPr>
            </a:lvl2pPr>
            <a:lvl3pPr marL="1371600" lvl="2" indent="-384048" algn="l" defTabSz="914400" rtl="0" eaLnBrk="1" latinLnBrk="0" hangingPunct="1">
              <a:lnSpc>
                <a:spcPct val="94000"/>
              </a:lnSpc>
              <a:spcBef>
                <a:spcPts val="2133"/>
              </a:spcBef>
              <a:spcAft>
                <a:spcPts val="0"/>
              </a:spcAft>
              <a:buFont typeface="Franklin Gothic Book" panose="020B0503020102020204" pitchFamily="34" charset="0"/>
              <a:buNone/>
              <a:defRPr sz="1800" kern="1200" baseline="0">
                <a:solidFill>
                  <a:schemeClr val="tx2"/>
                </a:solidFill>
                <a:latin typeface="+mn-lt"/>
                <a:ea typeface="+mn-ea"/>
                <a:cs typeface="+mn-cs"/>
              </a:defRPr>
            </a:lvl3pPr>
            <a:lvl4pPr marL="1828800" lvl="3" indent="-384048" algn="l" defTabSz="914400" rtl="0" eaLnBrk="1" latinLnBrk="0" hangingPunct="1">
              <a:lnSpc>
                <a:spcPct val="94000"/>
              </a:lnSpc>
              <a:spcBef>
                <a:spcPts val="2133"/>
              </a:spcBef>
              <a:spcAft>
                <a:spcPts val="0"/>
              </a:spcAft>
              <a:buFont typeface="Franklin Gothic Book" panose="020B0503020102020204" pitchFamily="34" charset="0"/>
              <a:buNone/>
              <a:defRPr sz="1800" i="1" kern="1200" baseline="0">
                <a:solidFill>
                  <a:schemeClr val="tx2"/>
                </a:solidFill>
                <a:latin typeface="+mn-lt"/>
                <a:ea typeface="+mn-ea"/>
                <a:cs typeface="+mn-cs"/>
              </a:defRPr>
            </a:lvl4pPr>
            <a:lvl5pPr marL="2286000" lvl="4" indent="-384048" algn="l" defTabSz="914400" rtl="0" eaLnBrk="1" latinLnBrk="0" hangingPunct="1">
              <a:lnSpc>
                <a:spcPct val="94000"/>
              </a:lnSpc>
              <a:spcBef>
                <a:spcPts val="2133"/>
              </a:spcBef>
              <a:spcAft>
                <a:spcPts val="0"/>
              </a:spcAft>
              <a:buFont typeface="Franklin Gothic Book" panose="020B0503020102020204" pitchFamily="34" charset="0"/>
              <a:buNone/>
              <a:defRPr sz="1600" kern="1200" baseline="0">
                <a:solidFill>
                  <a:schemeClr val="tx2"/>
                </a:solidFill>
                <a:latin typeface="+mn-lt"/>
                <a:ea typeface="+mn-ea"/>
                <a:cs typeface="+mn-cs"/>
              </a:defRPr>
            </a:lvl5pPr>
            <a:lvl6pPr marL="2743200" lvl="5" indent="-384048" algn="l" defTabSz="914400" rtl="0" eaLnBrk="1" latinLnBrk="0" hangingPunct="1">
              <a:lnSpc>
                <a:spcPct val="94000"/>
              </a:lnSpc>
              <a:spcBef>
                <a:spcPts val="2133"/>
              </a:spcBef>
              <a:spcAft>
                <a:spcPts val="0"/>
              </a:spcAft>
              <a:buFont typeface="Franklin Gothic Book" panose="020B0503020102020204" pitchFamily="34" charset="0"/>
              <a:buNone/>
              <a:defRPr sz="1600" i="1" kern="1200" baseline="0">
                <a:solidFill>
                  <a:schemeClr val="tx2"/>
                </a:solidFill>
                <a:latin typeface="+mn-lt"/>
                <a:ea typeface="+mn-ea"/>
                <a:cs typeface="+mn-cs"/>
              </a:defRPr>
            </a:lvl6pPr>
            <a:lvl7pPr marL="3200400" lvl="6" indent="-384048" algn="l" defTabSz="914400" rtl="0" eaLnBrk="1" latinLnBrk="0" hangingPunct="1">
              <a:lnSpc>
                <a:spcPct val="94000"/>
              </a:lnSpc>
              <a:spcBef>
                <a:spcPts val="2133"/>
              </a:spcBef>
              <a:spcAft>
                <a:spcPts val="0"/>
              </a:spcAft>
              <a:buFont typeface="Franklin Gothic Book" panose="020B0503020102020204" pitchFamily="34" charset="0"/>
              <a:buNone/>
              <a:defRPr sz="1400" kern="1200" baseline="0">
                <a:solidFill>
                  <a:schemeClr val="tx2"/>
                </a:solidFill>
                <a:latin typeface="+mn-lt"/>
                <a:ea typeface="+mn-ea"/>
                <a:cs typeface="+mn-cs"/>
              </a:defRPr>
            </a:lvl7pPr>
            <a:lvl8pPr marL="3657600" lvl="7" indent="-384048" algn="l" defTabSz="914400" rtl="0" eaLnBrk="1" latinLnBrk="0" hangingPunct="1">
              <a:lnSpc>
                <a:spcPct val="94000"/>
              </a:lnSpc>
              <a:spcBef>
                <a:spcPts val="2133"/>
              </a:spcBef>
              <a:spcAft>
                <a:spcPts val="0"/>
              </a:spcAft>
              <a:buFont typeface="Franklin Gothic Book" panose="020B0503020102020204" pitchFamily="34" charset="0"/>
              <a:buNone/>
              <a:defRPr sz="1400" i="1" kern="1200" baseline="0">
                <a:solidFill>
                  <a:schemeClr val="tx2"/>
                </a:solidFill>
                <a:latin typeface="+mn-lt"/>
                <a:ea typeface="+mn-ea"/>
                <a:cs typeface="+mn-cs"/>
              </a:defRPr>
            </a:lvl8pPr>
            <a:lvl9pPr marL="4114800" lvl="8" indent="-384048" algn="l" defTabSz="914400" rtl="0" eaLnBrk="1" latinLnBrk="0" hangingPunct="1">
              <a:lnSpc>
                <a:spcPct val="94000"/>
              </a:lnSpc>
              <a:spcBef>
                <a:spcPts val="2133"/>
              </a:spcBef>
              <a:spcAft>
                <a:spcPts val="2133"/>
              </a:spcAft>
              <a:buFont typeface="Franklin Gothic Book" panose="020B0503020102020204" pitchFamily="34" charset="0"/>
              <a:buNone/>
              <a:defRPr sz="1400" kern="1200" baseline="0">
                <a:solidFill>
                  <a:schemeClr val="tx2"/>
                </a:solidFill>
                <a:latin typeface="+mn-lt"/>
                <a:ea typeface="+mn-ea"/>
                <a:cs typeface="+mn-cs"/>
              </a:defRPr>
            </a:lvl9pPr>
          </a:lstStyle>
          <a:p>
            <a:pPr marL="0" indent="0">
              <a:lnSpc>
                <a:spcPct val="100000"/>
              </a:lnSpc>
              <a:spcBef>
                <a:spcPts val="2133"/>
              </a:spcBef>
            </a:pPr>
            <a:r>
              <a:rPr lang="en-US" sz="2400" b="1" dirty="0" err="1">
                <a:solidFill>
                  <a:schemeClr val="accent3">
                    <a:lumMod val="60000"/>
                    <a:lumOff val="40000"/>
                  </a:schemeClr>
                </a:solidFill>
                <a:latin typeface="Monaco" pitchFamily="2" charset="77"/>
                <a:ea typeface="Arial"/>
                <a:cs typeface="Arial"/>
                <a:sym typeface="Arial"/>
              </a:rPr>
              <a:t>read.csv</a:t>
            </a:r>
            <a:r>
              <a:rPr lang="en-US" sz="2400" b="1" dirty="0">
                <a:solidFill>
                  <a:schemeClr val="accent3">
                    <a:lumMod val="60000"/>
                    <a:lumOff val="40000"/>
                  </a:schemeClr>
                </a:solidFill>
                <a:latin typeface="Monaco" pitchFamily="2" charset="77"/>
                <a:ea typeface="Arial"/>
                <a:cs typeface="Arial"/>
                <a:sym typeface="Arial"/>
              </a:rPr>
              <a:t>(	</a:t>
            </a:r>
            <a:r>
              <a:rPr lang="en-US" sz="2400" b="1" dirty="0" err="1">
                <a:solidFill>
                  <a:srgbClr val="7030A0"/>
                </a:solidFill>
                <a:latin typeface="Monaco" pitchFamily="2" charset="77"/>
                <a:ea typeface="Arial"/>
                <a:cs typeface="Arial"/>
                <a:sym typeface="Arial"/>
              </a:rPr>
              <a:t>sep</a:t>
            </a:r>
            <a:r>
              <a:rPr lang="en-US" sz="2400" b="1" dirty="0">
                <a:solidFill>
                  <a:schemeClr val="dk2"/>
                </a:solidFill>
                <a:latin typeface="Monaco" pitchFamily="2" charset="77"/>
                <a:ea typeface="Arial"/>
                <a:cs typeface="Arial"/>
                <a:sym typeface="Arial"/>
              </a:rPr>
              <a:t>=“\t</a:t>
            </a:r>
            <a:r>
              <a:rPr lang="en-US" sz="2400" b="1" dirty="0">
                <a:solidFill>
                  <a:schemeClr val="tx1"/>
                </a:solidFill>
                <a:latin typeface="Monaco" pitchFamily="2" charset="77"/>
                <a:ea typeface="Arial"/>
                <a:cs typeface="Arial"/>
                <a:sym typeface="Arial"/>
              </a:rPr>
              <a:t>”,</a:t>
            </a:r>
          </a:p>
          <a:p>
            <a:pPr marL="0" indent="0">
              <a:lnSpc>
                <a:spcPct val="100000"/>
              </a:lnSpc>
              <a:spcBef>
                <a:spcPts val="2133"/>
              </a:spcBef>
            </a:pPr>
            <a:r>
              <a:rPr lang="en-US" sz="2400" b="1" dirty="0">
                <a:solidFill>
                  <a:schemeClr val="tx1"/>
                </a:solidFill>
                <a:latin typeface="Monaco" pitchFamily="2" charset="77"/>
                <a:ea typeface="Arial"/>
                <a:cs typeface="Arial"/>
                <a:sym typeface="Arial"/>
              </a:rPr>
              <a:t>		</a:t>
            </a:r>
            <a:r>
              <a:rPr lang="en-US" sz="2400" b="1" dirty="0">
                <a:solidFill>
                  <a:srgbClr val="7030A0"/>
                </a:solidFill>
                <a:latin typeface="Monaco" pitchFamily="2" charset="77"/>
                <a:ea typeface="Arial"/>
                <a:cs typeface="Arial"/>
                <a:sym typeface="Arial"/>
              </a:rPr>
              <a:t>file</a:t>
            </a:r>
            <a:r>
              <a:rPr lang="en-US" sz="2400" b="1" dirty="0">
                <a:solidFill>
                  <a:schemeClr val="dk2"/>
                </a:solidFill>
                <a:latin typeface="Monaco" pitchFamily="2" charset="77"/>
                <a:ea typeface="Arial"/>
                <a:cs typeface="Arial"/>
                <a:sym typeface="Arial"/>
              </a:rPr>
              <a:t>=“</a:t>
            </a:r>
            <a:r>
              <a:rPr lang="en-US" sz="2400" b="1" dirty="0" err="1">
                <a:solidFill>
                  <a:schemeClr val="dk2"/>
                </a:solidFill>
                <a:latin typeface="Monaco" pitchFamily="2" charset="77"/>
                <a:ea typeface="Arial"/>
                <a:cs typeface="Arial"/>
                <a:sym typeface="Arial"/>
              </a:rPr>
              <a:t>results.txt</a:t>
            </a:r>
            <a:r>
              <a:rPr lang="en-US" sz="2400" b="1" dirty="0">
                <a:solidFill>
                  <a:schemeClr val="dk2"/>
                </a:solidFill>
                <a:latin typeface="Monaco" pitchFamily="2" charset="77"/>
                <a:ea typeface="Arial"/>
                <a:cs typeface="Arial"/>
                <a:sym typeface="Arial"/>
              </a:rPr>
              <a:t>”,</a:t>
            </a:r>
          </a:p>
          <a:p>
            <a:pPr marL="0" indent="0">
              <a:lnSpc>
                <a:spcPct val="100000"/>
              </a:lnSpc>
              <a:spcBef>
                <a:spcPts val="2133"/>
              </a:spcBef>
            </a:pPr>
            <a:r>
              <a:rPr lang="en-US" sz="2400" b="1" dirty="0">
                <a:solidFill>
                  <a:schemeClr val="dk2"/>
                </a:solidFill>
                <a:latin typeface="Monaco" pitchFamily="2" charset="77"/>
                <a:ea typeface="Arial"/>
                <a:cs typeface="Arial"/>
                <a:sym typeface="Arial"/>
              </a:rPr>
              <a:t>	    	</a:t>
            </a:r>
            <a:r>
              <a:rPr lang="en-US" sz="2400" b="1" dirty="0">
                <a:solidFill>
                  <a:srgbClr val="7030A0"/>
                </a:solidFill>
                <a:latin typeface="Monaco" pitchFamily="2" charset="77"/>
                <a:ea typeface="Arial"/>
                <a:cs typeface="Arial"/>
                <a:sym typeface="Arial"/>
              </a:rPr>
              <a:t>header</a:t>
            </a:r>
            <a:r>
              <a:rPr lang="en-US" sz="2400" b="1" dirty="0">
                <a:solidFill>
                  <a:schemeClr val="dk2"/>
                </a:solidFill>
                <a:latin typeface="Monaco" pitchFamily="2" charset="77"/>
                <a:ea typeface="Arial"/>
                <a:cs typeface="Arial"/>
                <a:sym typeface="Arial"/>
              </a:rPr>
              <a:t>=TRUE</a:t>
            </a:r>
            <a:r>
              <a:rPr lang="en-US" sz="2400" b="1" dirty="0">
                <a:solidFill>
                  <a:schemeClr val="accent3">
                    <a:lumMod val="60000"/>
                    <a:lumOff val="40000"/>
                  </a:schemeClr>
                </a:solidFill>
                <a:latin typeface="Monaco" pitchFamily="2" charset="77"/>
                <a:ea typeface="Arial"/>
                <a:cs typeface="Arial"/>
                <a:sym typeface="Arial"/>
              </a:rPr>
              <a:t>)</a:t>
            </a:r>
          </a:p>
          <a:p>
            <a:pPr marL="0" indent="0">
              <a:lnSpc>
                <a:spcPct val="100000"/>
              </a:lnSpc>
              <a:buClr>
                <a:schemeClr val="dk2"/>
              </a:buClr>
              <a:buSzPts val="1100"/>
            </a:pPr>
            <a:endParaRPr lang="en-US" sz="2400" dirty="0">
              <a:solidFill>
                <a:schemeClr val="dk2"/>
              </a:solidFill>
              <a:latin typeface="Monaco" pitchFamily="2" charset="77"/>
              <a:ea typeface="Arial"/>
              <a:cs typeface="Arial"/>
              <a:sym typeface="Arial"/>
            </a:endParaRPr>
          </a:p>
          <a:p>
            <a:pPr marL="0" indent="0">
              <a:spcAft>
                <a:spcPts val="2133"/>
              </a:spcAft>
            </a:pPr>
            <a:endParaRPr lang="en-US" sz="2400" dirty="0">
              <a:solidFill>
                <a:srgbClr val="222222"/>
              </a:solidFill>
              <a:latin typeface="Monaco" pitchFamily="2" charset="77"/>
              <a:ea typeface="Arial"/>
              <a:cs typeface="Arial"/>
              <a:sym typeface="Arial"/>
            </a:endParaRPr>
          </a:p>
        </p:txBody>
      </p:sp>
      <p:pic>
        <p:nvPicPr>
          <p:cNvPr id="4" name="Graphic 3" descr="Checkmark with solid fill">
            <a:extLst>
              <a:ext uri="{FF2B5EF4-FFF2-40B4-BE49-F238E27FC236}">
                <a16:creationId xmlns:a16="http://schemas.microsoft.com/office/drawing/2014/main" id="{DE5AEAA0-4533-9071-0A86-F38159FCA9A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264878" y="3820564"/>
            <a:ext cx="2133600" cy="2133600"/>
          </a:xfrm>
          <a:prstGeom prst="rect">
            <a:avLst/>
          </a:prstGeom>
        </p:spPr>
      </p:pic>
    </p:spTree>
    <p:extLst>
      <p:ext uri="{BB962C8B-B14F-4D97-AF65-F5344CB8AC3E}">
        <p14:creationId xmlns:p14="http://schemas.microsoft.com/office/powerpoint/2010/main" val="2182491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692"/>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7F4F768-8A64-9239-68C4-01FA727F7107}"/>
              </a:ext>
            </a:extLst>
          </p:cNvPr>
          <p:cNvSpPr txBox="1">
            <a:spLocks/>
          </p:cNvSpPr>
          <p:nvPr/>
        </p:nvSpPr>
        <p:spPr>
          <a:xfrm>
            <a:off x="8008608" y="562805"/>
            <a:ext cx="3483910" cy="442192"/>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r">
              <a:buFont typeface="Wingdings 2" panose="05020102010507070707" pitchFamily="18" charset="2"/>
              <a:buNone/>
            </a:pPr>
            <a:r>
              <a:rPr lang="en-US" sz="3400" b="1" i="1" dirty="0">
                <a:solidFill>
                  <a:schemeClr val="accent3">
                    <a:lumMod val="60000"/>
                    <a:lumOff val="40000"/>
                  </a:schemeClr>
                </a:solidFill>
                <a:ea typeface="Calibri"/>
                <a:cs typeface="Calibri"/>
              </a:rPr>
              <a:t>Calling functions</a:t>
            </a:r>
          </a:p>
        </p:txBody>
      </p:sp>
      <p:sp>
        <p:nvSpPr>
          <p:cNvPr id="6" name="Content Placeholder 2">
            <a:extLst>
              <a:ext uri="{FF2B5EF4-FFF2-40B4-BE49-F238E27FC236}">
                <a16:creationId xmlns:a16="http://schemas.microsoft.com/office/drawing/2014/main" id="{75FB125E-5C56-F694-4B30-312058A04C12}"/>
              </a:ext>
            </a:extLst>
          </p:cNvPr>
          <p:cNvSpPr txBox="1">
            <a:spLocks/>
          </p:cNvSpPr>
          <p:nvPr/>
        </p:nvSpPr>
        <p:spPr>
          <a:xfrm>
            <a:off x="570747" y="1043060"/>
            <a:ext cx="7083120" cy="538261"/>
          </a:xfrm>
          <a:prstGeom prst="rect">
            <a:avLst/>
          </a:prstGeom>
          <a:ln w="25400">
            <a:solidFill>
              <a:schemeClr val="accent3">
                <a:lumMod val="60000"/>
                <a:lumOff val="40000"/>
              </a:schemeClr>
            </a:solidFill>
          </a:ln>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ctr">
              <a:buFont typeface="Wingdings 2" panose="05020102010507070707" pitchFamily="18" charset="2"/>
              <a:buNone/>
            </a:pPr>
            <a:r>
              <a:rPr lang="en-US" sz="3200" b="1" dirty="0">
                <a:solidFill>
                  <a:schemeClr val="tx1"/>
                </a:solidFill>
                <a:ea typeface="Calibri"/>
                <a:cs typeface="Calibri"/>
              </a:rPr>
              <a:t>Defining parameter values by </a:t>
            </a:r>
            <a:r>
              <a:rPr lang="en-US" sz="3200" b="1" dirty="0">
                <a:solidFill>
                  <a:schemeClr val="accent3"/>
                </a:solidFill>
                <a:ea typeface="Calibri"/>
                <a:cs typeface="Calibri"/>
              </a:rPr>
              <a:t>Position</a:t>
            </a:r>
          </a:p>
          <a:p>
            <a:pPr marL="0" indent="0">
              <a:buFont typeface="Wingdings 2" panose="05020102010507070707" pitchFamily="18" charset="2"/>
              <a:buNone/>
            </a:pPr>
            <a:endParaRPr lang="en-US" sz="2400" dirty="0">
              <a:solidFill>
                <a:schemeClr val="accent3"/>
              </a:solidFill>
              <a:ea typeface="Calibri"/>
              <a:cs typeface="Calibri"/>
            </a:endParaRPr>
          </a:p>
        </p:txBody>
      </p:sp>
      <p:sp>
        <p:nvSpPr>
          <p:cNvPr id="2" name="Google Shape;1694;p147">
            <a:extLst>
              <a:ext uri="{FF2B5EF4-FFF2-40B4-BE49-F238E27FC236}">
                <a16:creationId xmlns:a16="http://schemas.microsoft.com/office/drawing/2014/main" id="{97A8400A-5E37-FA5B-598E-5A2A03AC6C66}"/>
              </a:ext>
            </a:extLst>
          </p:cNvPr>
          <p:cNvSpPr txBox="1">
            <a:spLocks/>
          </p:cNvSpPr>
          <p:nvPr/>
        </p:nvSpPr>
        <p:spPr>
          <a:xfrm>
            <a:off x="899883" y="1947616"/>
            <a:ext cx="10592635" cy="1506653"/>
          </a:xfrm>
          <a:prstGeom prst="rect">
            <a:avLst/>
          </a:prstGeom>
          <a:solidFill>
            <a:schemeClr val="accent3">
              <a:lumMod val="40000"/>
              <a:lumOff val="60000"/>
              <a:alpha val="20000"/>
            </a:schemeClr>
          </a:solidFill>
        </p:spPr>
        <p:txBody>
          <a:bodyPr spcFirstLastPara="1" vert="horz" wrap="square" lIns="121900" tIns="121900" rIns="121900" bIns="121900" rtlCol="0" anchor="t" anchorCtr="0">
            <a:noAutofit/>
          </a:bodyPr>
          <a:lstStyle>
            <a:lvl1pPr marL="384048" lvl="0" indent="-384048" algn="l" defTabSz="914400" rtl="0" eaLnBrk="1" latinLnBrk="0" hangingPunct="1">
              <a:lnSpc>
                <a:spcPct val="94000"/>
              </a:lnSpc>
              <a:spcBef>
                <a:spcPts val="0"/>
              </a:spcBef>
              <a:spcAft>
                <a:spcPts val="0"/>
              </a:spcAft>
              <a:buFont typeface="Franklin Gothic Book" panose="020B0503020102020204" pitchFamily="34" charset="0"/>
              <a:buNone/>
              <a:defRPr sz="2000" kern="1200" baseline="0">
                <a:solidFill>
                  <a:srgbClr val="434343"/>
                </a:solidFill>
                <a:latin typeface="Roboto Mono"/>
                <a:ea typeface="Roboto Mono"/>
                <a:cs typeface="Roboto Mono"/>
                <a:sym typeface="Roboto Mono"/>
              </a:defRPr>
            </a:lvl1pPr>
            <a:lvl2pPr marL="914400" lvl="1" indent="-384048" algn="l" defTabSz="914400" rtl="0" eaLnBrk="1" latinLnBrk="0" hangingPunct="1">
              <a:lnSpc>
                <a:spcPct val="94000"/>
              </a:lnSpc>
              <a:spcBef>
                <a:spcPts val="2133"/>
              </a:spcBef>
              <a:spcAft>
                <a:spcPts val="0"/>
              </a:spcAft>
              <a:buFont typeface="Franklin Gothic Book" panose="020B0503020102020204" pitchFamily="34" charset="0"/>
              <a:buNone/>
              <a:defRPr sz="2000" i="1" kern="1200" baseline="0">
                <a:solidFill>
                  <a:schemeClr val="tx2"/>
                </a:solidFill>
                <a:latin typeface="+mn-lt"/>
                <a:ea typeface="+mn-ea"/>
                <a:cs typeface="+mn-cs"/>
              </a:defRPr>
            </a:lvl2pPr>
            <a:lvl3pPr marL="1371600" lvl="2" indent="-384048" algn="l" defTabSz="914400" rtl="0" eaLnBrk="1" latinLnBrk="0" hangingPunct="1">
              <a:lnSpc>
                <a:spcPct val="94000"/>
              </a:lnSpc>
              <a:spcBef>
                <a:spcPts val="2133"/>
              </a:spcBef>
              <a:spcAft>
                <a:spcPts val="0"/>
              </a:spcAft>
              <a:buFont typeface="Franklin Gothic Book" panose="020B0503020102020204" pitchFamily="34" charset="0"/>
              <a:buNone/>
              <a:defRPr sz="1800" kern="1200" baseline="0">
                <a:solidFill>
                  <a:schemeClr val="tx2"/>
                </a:solidFill>
                <a:latin typeface="+mn-lt"/>
                <a:ea typeface="+mn-ea"/>
                <a:cs typeface="+mn-cs"/>
              </a:defRPr>
            </a:lvl3pPr>
            <a:lvl4pPr marL="1828800" lvl="3" indent="-384048" algn="l" defTabSz="914400" rtl="0" eaLnBrk="1" latinLnBrk="0" hangingPunct="1">
              <a:lnSpc>
                <a:spcPct val="94000"/>
              </a:lnSpc>
              <a:spcBef>
                <a:spcPts val="2133"/>
              </a:spcBef>
              <a:spcAft>
                <a:spcPts val="0"/>
              </a:spcAft>
              <a:buFont typeface="Franklin Gothic Book" panose="020B0503020102020204" pitchFamily="34" charset="0"/>
              <a:buNone/>
              <a:defRPr sz="1800" i="1" kern="1200" baseline="0">
                <a:solidFill>
                  <a:schemeClr val="tx2"/>
                </a:solidFill>
                <a:latin typeface="+mn-lt"/>
                <a:ea typeface="+mn-ea"/>
                <a:cs typeface="+mn-cs"/>
              </a:defRPr>
            </a:lvl4pPr>
            <a:lvl5pPr marL="2286000" lvl="4" indent="-384048" algn="l" defTabSz="914400" rtl="0" eaLnBrk="1" latinLnBrk="0" hangingPunct="1">
              <a:lnSpc>
                <a:spcPct val="94000"/>
              </a:lnSpc>
              <a:spcBef>
                <a:spcPts val="2133"/>
              </a:spcBef>
              <a:spcAft>
                <a:spcPts val="0"/>
              </a:spcAft>
              <a:buFont typeface="Franklin Gothic Book" panose="020B0503020102020204" pitchFamily="34" charset="0"/>
              <a:buNone/>
              <a:defRPr sz="1600" kern="1200" baseline="0">
                <a:solidFill>
                  <a:schemeClr val="tx2"/>
                </a:solidFill>
                <a:latin typeface="+mn-lt"/>
                <a:ea typeface="+mn-ea"/>
                <a:cs typeface="+mn-cs"/>
              </a:defRPr>
            </a:lvl5pPr>
            <a:lvl6pPr marL="2743200" lvl="5" indent="-384048" algn="l" defTabSz="914400" rtl="0" eaLnBrk="1" latinLnBrk="0" hangingPunct="1">
              <a:lnSpc>
                <a:spcPct val="94000"/>
              </a:lnSpc>
              <a:spcBef>
                <a:spcPts val="2133"/>
              </a:spcBef>
              <a:spcAft>
                <a:spcPts val="0"/>
              </a:spcAft>
              <a:buFont typeface="Franklin Gothic Book" panose="020B0503020102020204" pitchFamily="34" charset="0"/>
              <a:buNone/>
              <a:defRPr sz="1600" i="1" kern="1200" baseline="0">
                <a:solidFill>
                  <a:schemeClr val="tx2"/>
                </a:solidFill>
                <a:latin typeface="+mn-lt"/>
                <a:ea typeface="+mn-ea"/>
                <a:cs typeface="+mn-cs"/>
              </a:defRPr>
            </a:lvl6pPr>
            <a:lvl7pPr marL="3200400" lvl="6" indent="-384048" algn="l" defTabSz="914400" rtl="0" eaLnBrk="1" latinLnBrk="0" hangingPunct="1">
              <a:lnSpc>
                <a:spcPct val="94000"/>
              </a:lnSpc>
              <a:spcBef>
                <a:spcPts val="2133"/>
              </a:spcBef>
              <a:spcAft>
                <a:spcPts val="0"/>
              </a:spcAft>
              <a:buFont typeface="Franklin Gothic Book" panose="020B0503020102020204" pitchFamily="34" charset="0"/>
              <a:buNone/>
              <a:defRPr sz="1400" kern="1200" baseline="0">
                <a:solidFill>
                  <a:schemeClr val="tx2"/>
                </a:solidFill>
                <a:latin typeface="+mn-lt"/>
                <a:ea typeface="+mn-ea"/>
                <a:cs typeface="+mn-cs"/>
              </a:defRPr>
            </a:lvl7pPr>
            <a:lvl8pPr marL="3657600" lvl="7" indent="-384048" algn="l" defTabSz="914400" rtl="0" eaLnBrk="1" latinLnBrk="0" hangingPunct="1">
              <a:lnSpc>
                <a:spcPct val="94000"/>
              </a:lnSpc>
              <a:spcBef>
                <a:spcPts val="2133"/>
              </a:spcBef>
              <a:spcAft>
                <a:spcPts val="0"/>
              </a:spcAft>
              <a:buFont typeface="Franklin Gothic Book" panose="020B0503020102020204" pitchFamily="34" charset="0"/>
              <a:buNone/>
              <a:defRPr sz="1400" i="1" kern="1200" baseline="0">
                <a:solidFill>
                  <a:schemeClr val="tx2"/>
                </a:solidFill>
                <a:latin typeface="+mn-lt"/>
                <a:ea typeface="+mn-ea"/>
                <a:cs typeface="+mn-cs"/>
              </a:defRPr>
            </a:lvl8pPr>
            <a:lvl9pPr marL="4114800" lvl="8" indent="-384048" algn="l" defTabSz="914400" rtl="0" eaLnBrk="1" latinLnBrk="0" hangingPunct="1">
              <a:lnSpc>
                <a:spcPct val="94000"/>
              </a:lnSpc>
              <a:spcBef>
                <a:spcPts val="2133"/>
              </a:spcBef>
              <a:spcAft>
                <a:spcPts val="2133"/>
              </a:spcAft>
              <a:buFont typeface="Franklin Gothic Book" panose="020B0503020102020204" pitchFamily="34" charset="0"/>
              <a:buNone/>
              <a:defRPr sz="1400" kern="1200" baseline="0">
                <a:solidFill>
                  <a:schemeClr val="tx2"/>
                </a:solidFill>
                <a:latin typeface="+mn-lt"/>
                <a:ea typeface="+mn-ea"/>
                <a:cs typeface="+mn-cs"/>
              </a:defRPr>
            </a:lvl9pPr>
          </a:lstStyle>
          <a:p>
            <a:pPr marL="0" indent="0">
              <a:lnSpc>
                <a:spcPct val="100000"/>
              </a:lnSpc>
              <a:spcBef>
                <a:spcPts val="2133"/>
              </a:spcBef>
            </a:pPr>
            <a:r>
              <a:rPr lang="en-US" sz="2400" dirty="0" err="1">
                <a:solidFill>
                  <a:schemeClr val="tx1"/>
                </a:solidFill>
                <a:latin typeface="Monaco" pitchFamily="2" charset="77"/>
                <a:ea typeface="Arial"/>
                <a:cs typeface="Arial"/>
                <a:sym typeface="Arial"/>
              </a:rPr>
              <a:t>read.csv</a:t>
            </a:r>
            <a:r>
              <a:rPr lang="en-US" sz="2400" dirty="0">
                <a:solidFill>
                  <a:schemeClr val="tx1"/>
                </a:solidFill>
                <a:latin typeface="Monaco" pitchFamily="2" charset="77"/>
                <a:ea typeface="Arial"/>
                <a:cs typeface="Arial"/>
                <a:sym typeface="Arial"/>
              </a:rPr>
              <a:t>(file, header = TRUE, </a:t>
            </a:r>
            <a:r>
              <a:rPr lang="en-US" sz="2400" dirty="0" err="1">
                <a:solidFill>
                  <a:schemeClr val="tx1"/>
                </a:solidFill>
                <a:latin typeface="Monaco" pitchFamily="2" charset="77"/>
                <a:ea typeface="Arial"/>
                <a:cs typeface="Arial"/>
                <a:sym typeface="Arial"/>
              </a:rPr>
              <a:t>sep</a:t>
            </a:r>
            <a:r>
              <a:rPr lang="en-US" sz="2400" dirty="0">
                <a:solidFill>
                  <a:schemeClr val="tx1"/>
                </a:solidFill>
                <a:latin typeface="Monaco" pitchFamily="2" charset="77"/>
                <a:ea typeface="Arial"/>
                <a:cs typeface="Arial"/>
                <a:sym typeface="Arial"/>
              </a:rPr>
              <a:t> = ",", quote = "\"",</a:t>
            </a:r>
          </a:p>
          <a:p>
            <a:pPr marL="0" indent="0">
              <a:lnSpc>
                <a:spcPct val="100000"/>
              </a:lnSpc>
            </a:pPr>
            <a:r>
              <a:rPr lang="en-US" sz="2400" dirty="0">
                <a:solidFill>
                  <a:schemeClr val="tx1"/>
                </a:solidFill>
                <a:latin typeface="Monaco" pitchFamily="2" charset="77"/>
                <a:ea typeface="Arial"/>
                <a:cs typeface="Arial"/>
                <a:sym typeface="Arial"/>
              </a:rPr>
              <a:t>         dec = ".", fill = TRUE, </a:t>
            </a:r>
            <a:r>
              <a:rPr lang="en-US" sz="2400" dirty="0" err="1">
                <a:solidFill>
                  <a:schemeClr val="tx1"/>
                </a:solidFill>
                <a:latin typeface="Monaco" pitchFamily="2" charset="77"/>
                <a:ea typeface="Arial"/>
                <a:cs typeface="Arial"/>
                <a:sym typeface="Arial"/>
              </a:rPr>
              <a:t>comment.char</a:t>
            </a:r>
            <a:r>
              <a:rPr lang="en-US" sz="2400" dirty="0">
                <a:solidFill>
                  <a:schemeClr val="tx1"/>
                </a:solidFill>
                <a:latin typeface="Monaco" pitchFamily="2" charset="77"/>
                <a:ea typeface="Arial"/>
                <a:cs typeface="Arial"/>
                <a:sym typeface="Arial"/>
              </a:rPr>
              <a:t> = "", ...)</a:t>
            </a:r>
          </a:p>
        </p:txBody>
      </p:sp>
      <p:sp>
        <p:nvSpPr>
          <p:cNvPr id="5" name="Google Shape;1694;p147">
            <a:extLst>
              <a:ext uri="{FF2B5EF4-FFF2-40B4-BE49-F238E27FC236}">
                <a16:creationId xmlns:a16="http://schemas.microsoft.com/office/drawing/2014/main" id="{B9B70315-45A5-B0F5-C6F0-328A89F586E5}"/>
              </a:ext>
            </a:extLst>
          </p:cNvPr>
          <p:cNvSpPr txBox="1">
            <a:spLocks/>
          </p:cNvSpPr>
          <p:nvPr/>
        </p:nvSpPr>
        <p:spPr>
          <a:xfrm>
            <a:off x="2096504" y="4057630"/>
            <a:ext cx="7539579" cy="1022369"/>
          </a:xfrm>
          <a:prstGeom prst="rect">
            <a:avLst/>
          </a:prstGeom>
          <a:noFill/>
        </p:spPr>
        <p:txBody>
          <a:bodyPr spcFirstLastPara="1" vert="horz" wrap="square" lIns="121900" tIns="121900" rIns="121900" bIns="121900" rtlCol="0" anchor="t" anchorCtr="0">
            <a:noAutofit/>
          </a:bodyPr>
          <a:lstStyle>
            <a:lvl1pPr marL="384048" lvl="0" indent="-384048" algn="l" defTabSz="914400" rtl="0" eaLnBrk="1" latinLnBrk="0" hangingPunct="1">
              <a:lnSpc>
                <a:spcPct val="94000"/>
              </a:lnSpc>
              <a:spcBef>
                <a:spcPts val="0"/>
              </a:spcBef>
              <a:spcAft>
                <a:spcPts val="0"/>
              </a:spcAft>
              <a:buFont typeface="Franklin Gothic Book" panose="020B0503020102020204" pitchFamily="34" charset="0"/>
              <a:buNone/>
              <a:defRPr sz="2000" kern="1200" baseline="0">
                <a:solidFill>
                  <a:srgbClr val="434343"/>
                </a:solidFill>
                <a:latin typeface="Roboto Mono"/>
                <a:ea typeface="Roboto Mono"/>
                <a:cs typeface="Roboto Mono"/>
                <a:sym typeface="Roboto Mono"/>
              </a:defRPr>
            </a:lvl1pPr>
            <a:lvl2pPr marL="914400" lvl="1" indent="-384048" algn="l" defTabSz="914400" rtl="0" eaLnBrk="1" latinLnBrk="0" hangingPunct="1">
              <a:lnSpc>
                <a:spcPct val="94000"/>
              </a:lnSpc>
              <a:spcBef>
                <a:spcPts val="2133"/>
              </a:spcBef>
              <a:spcAft>
                <a:spcPts val="0"/>
              </a:spcAft>
              <a:buFont typeface="Franklin Gothic Book" panose="020B0503020102020204" pitchFamily="34" charset="0"/>
              <a:buNone/>
              <a:defRPr sz="2000" i="1" kern="1200" baseline="0">
                <a:solidFill>
                  <a:schemeClr val="tx2"/>
                </a:solidFill>
                <a:latin typeface="+mn-lt"/>
                <a:ea typeface="+mn-ea"/>
                <a:cs typeface="+mn-cs"/>
              </a:defRPr>
            </a:lvl2pPr>
            <a:lvl3pPr marL="1371600" lvl="2" indent="-384048" algn="l" defTabSz="914400" rtl="0" eaLnBrk="1" latinLnBrk="0" hangingPunct="1">
              <a:lnSpc>
                <a:spcPct val="94000"/>
              </a:lnSpc>
              <a:spcBef>
                <a:spcPts val="2133"/>
              </a:spcBef>
              <a:spcAft>
                <a:spcPts val="0"/>
              </a:spcAft>
              <a:buFont typeface="Franklin Gothic Book" panose="020B0503020102020204" pitchFamily="34" charset="0"/>
              <a:buNone/>
              <a:defRPr sz="1800" kern="1200" baseline="0">
                <a:solidFill>
                  <a:schemeClr val="tx2"/>
                </a:solidFill>
                <a:latin typeface="+mn-lt"/>
                <a:ea typeface="+mn-ea"/>
                <a:cs typeface="+mn-cs"/>
              </a:defRPr>
            </a:lvl3pPr>
            <a:lvl4pPr marL="1828800" lvl="3" indent="-384048" algn="l" defTabSz="914400" rtl="0" eaLnBrk="1" latinLnBrk="0" hangingPunct="1">
              <a:lnSpc>
                <a:spcPct val="94000"/>
              </a:lnSpc>
              <a:spcBef>
                <a:spcPts val="2133"/>
              </a:spcBef>
              <a:spcAft>
                <a:spcPts val="0"/>
              </a:spcAft>
              <a:buFont typeface="Franklin Gothic Book" panose="020B0503020102020204" pitchFamily="34" charset="0"/>
              <a:buNone/>
              <a:defRPr sz="1800" i="1" kern="1200" baseline="0">
                <a:solidFill>
                  <a:schemeClr val="tx2"/>
                </a:solidFill>
                <a:latin typeface="+mn-lt"/>
                <a:ea typeface="+mn-ea"/>
                <a:cs typeface="+mn-cs"/>
              </a:defRPr>
            </a:lvl4pPr>
            <a:lvl5pPr marL="2286000" lvl="4" indent="-384048" algn="l" defTabSz="914400" rtl="0" eaLnBrk="1" latinLnBrk="0" hangingPunct="1">
              <a:lnSpc>
                <a:spcPct val="94000"/>
              </a:lnSpc>
              <a:spcBef>
                <a:spcPts val="2133"/>
              </a:spcBef>
              <a:spcAft>
                <a:spcPts val="0"/>
              </a:spcAft>
              <a:buFont typeface="Franklin Gothic Book" panose="020B0503020102020204" pitchFamily="34" charset="0"/>
              <a:buNone/>
              <a:defRPr sz="1600" kern="1200" baseline="0">
                <a:solidFill>
                  <a:schemeClr val="tx2"/>
                </a:solidFill>
                <a:latin typeface="+mn-lt"/>
                <a:ea typeface="+mn-ea"/>
                <a:cs typeface="+mn-cs"/>
              </a:defRPr>
            </a:lvl5pPr>
            <a:lvl6pPr marL="2743200" lvl="5" indent="-384048" algn="l" defTabSz="914400" rtl="0" eaLnBrk="1" latinLnBrk="0" hangingPunct="1">
              <a:lnSpc>
                <a:spcPct val="94000"/>
              </a:lnSpc>
              <a:spcBef>
                <a:spcPts val="2133"/>
              </a:spcBef>
              <a:spcAft>
                <a:spcPts val="0"/>
              </a:spcAft>
              <a:buFont typeface="Franklin Gothic Book" panose="020B0503020102020204" pitchFamily="34" charset="0"/>
              <a:buNone/>
              <a:defRPr sz="1600" i="1" kern="1200" baseline="0">
                <a:solidFill>
                  <a:schemeClr val="tx2"/>
                </a:solidFill>
                <a:latin typeface="+mn-lt"/>
                <a:ea typeface="+mn-ea"/>
                <a:cs typeface="+mn-cs"/>
              </a:defRPr>
            </a:lvl6pPr>
            <a:lvl7pPr marL="3200400" lvl="6" indent="-384048" algn="l" defTabSz="914400" rtl="0" eaLnBrk="1" latinLnBrk="0" hangingPunct="1">
              <a:lnSpc>
                <a:spcPct val="94000"/>
              </a:lnSpc>
              <a:spcBef>
                <a:spcPts val="2133"/>
              </a:spcBef>
              <a:spcAft>
                <a:spcPts val="0"/>
              </a:spcAft>
              <a:buFont typeface="Franklin Gothic Book" panose="020B0503020102020204" pitchFamily="34" charset="0"/>
              <a:buNone/>
              <a:defRPr sz="1400" kern="1200" baseline="0">
                <a:solidFill>
                  <a:schemeClr val="tx2"/>
                </a:solidFill>
                <a:latin typeface="+mn-lt"/>
                <a:ea typeface="+mn-ea"/>
                <a:cs typeface="+mn-cs"/>
              </a:defRPr>
            </a:lvl7pPr>
            <a:lvl8pPr marL="3657600" lvl="7" indent="-384048" algn="l" defTabSz="914400" rtl="0" eaLnBrk="1" latinLnBrk="0" hangingPunct="1">
              <a:lnSpc>
                <a:spcPct val="94000"/>
              </a:lnSpc>
              <a:spcBef>
                <a:spcPts val="2133"/>
              </a:spcBef>
              <a:spcAft>
                <a:spcPts val="0"/>
              </a:spcAft>
              <a:buFont typeface="Franklin Gothic Book" panose="020B0503020102020204" pitchFamily="34" charset="0"/>
              <a:buNone/>
              <a:defRPr sz="1400" i="1" kern="1200" baseline="0">
                <a:solidFill>
                  <a:schemeClr val="tx2"/>
                </a:solidFill>
                <a:latin typeface="+mn-lt"/>
                <a:ea typeface="+mn-ea"/>
                <a:cs typeface="+mn-cs"/>
              </a:defRPr>
            </a:lvl8pPr>
            <a:lvl9pPr marL="4114800" lvl="8" indent="-384048" algn="l" defTabSz="914400" rtl="0" eaLnBrk="1" latinLnBrk="0" hangingPunct="1">
              <a:lnSpc>
                <a:spcPct val="94000"/>
              </a:lnSpc>
              <a:spcBef>
                <a:spcPts val="2133"/>
              </a:spcBef>
              <a:spcAft>
                <a:spcPts val="2133"/>
              </a:spcAft>
              <a:buFont typeface="Franklin Gothic Book" panose="020B0503020102020204" pitchFamily="34" charset="0"/>
              <a:buNone/>
              <a:defRPr sz="1400" kern="1200" baseline="0">
                <a:solidFill>
                  <a:schemeClr val="tx2"/>
                </a:solidFill>
                <a:latin typeface="+mn-lt"/>
                <a:ea typeface="+mn-ea"/>
                <a:cs typeface="+mn-cs"/>
              </a:defRPr>
            </a:lvl9pPr>
          </a:lstStyle>
          <a:p>
            <a:pPr marL="0" indent="0">
              <a:lnSpc>
                <a:spcPct val="100000"/>
              </a:lnSpc>
              <a:spcBef>
                <a:spcPts val="2133"/>
              </a:spcBef>
            </a:pPr>
            <a:r>
              <a:rPr lang="en-US" sz="2400" b="1" dirty="0" err="1">
                <a:solidFill>
                  <a:schemeClr val="accent3">
                    <a:lumMod val="60000"/>
                    <a:lumOff val="40000"/>
                  </a:schemeClr>
                </a:solidFill>
                <a:latin typeface="Monaco" pitchFamily="2" charset="77"/>
                <a:ea typeface="Arial"/>
                <a:cs typeface="Arial"/>
                <a:sym typeface="Arial"/>
              </a:rPr>
              <a:t>read.csv</a:t>
            </a:r>
            <a:r>
              <a:rPr lang="en-US" sz="2400" b="1" dirty="0">
                <a:solidFill>
                  <a:schemeClr val="accent3">
                    <a:lumMod val="60000"/>
                    <a:lumOff val="40000"/>
                  </a:schemeClr>
                </a:solidFill>
                <a:latin typeface="Monaco" pitchFamily="2" charset="77"/>
                <a:ea typeface="Arial"/>
                <a:cs typeface="Arial"/>
                <a:sym typeface="Arial"/>
              </a:rPr>
              <a:t>(</a:t>
            </a:r>
            <a:r>
              <a:rPr lang="en-US" sz="2400" b="1" dirty="0">
                <a:solidFill>
                  <a:schemeClr val="tx1"/>
                </a:solidFill>
                <a:latin typeface="Monaco" pitchFamily="2" charset="77"/>
                <a:ea typeface="Arial"/>
                <a:cs typeface="Arial"/>
                <a:sym typeface="Arial"/>
              </a:rPr>
              <a:t>“</a:t>
            </a:r>
            <a:r>
              <a:rPr lang="en-US" sz="2400" b="1" dirty="0" err="1">
                <a:solidFill>
                  <a:schemeClr val="dk2"/>
                </a:solidFill>
                <a:latin typeface="Monaco" pitchFamily="2" charset="77"/>
                <a:ea typeface="Arial"/>
                <a:cs typeface="Arial"/>
                <a:sym typeface="Arial"/>
              </a:rPr>
              <a:t>results.txt</a:t>
            </a:r>
            <a:r>
              <a:rPr lang="en-US" sz="2400" b="1" dirty="0">
                <a:solidFill>
                  <a:schemeClr val="dk2"/>
                </a:solidFill>
                <a:latin typeface="Monaco" pitchFamily="2" charset="77"/>
                <a:ea typeface="Arial"/>
                <a:cs typeface="Arial"/>
                <a:sym typeface="Arial"/>
              </a:rPr>
              <a:t>”, TRUE, “\t”</a:t>
            </a:r>
            <a:r>
              <a:rPr lang="en-US" sz="2400" b="1" dirty="0">
                <a:solidFill>
                  <a:schemeClr val="accent3">
                    <a:lumMod val="60000"/>
                    <a:lumOff val="40000"/>
                  </a:schemeClr>
                </a:solidFill>
                <a:latin typeface="Monaco" pitchFamily="2" charset="77"/>
                <a:ea typeface="Arial"/>
                <a:cs typeface="Arial"/>
                <a:sym typeface="Arial"/>
              </a:rPr>
              <a:t>)</a:t>
            </a:r>
          </a:p>
          <a:p>
            <a:pPr marL="0" indent="0">
              <a:lnSpc>
                <a:spcPct val="100000"/>
              </a:lnSpc>
              <a:buClr>
                <a:schemeClr val="dk2"/>
              </a:buClr>
              <a:buSzPts val="1100"/>
            </a:pPr>
            <a:endParaRPr lang="en-US" sz="2400" dirty="0">
              <a:solidFill>
                <a:schemeClr val="dk2"/>
              </a:solidFill>
              <a:latin typeface="Monaco" pitchFamily="2" charset="77"/>
              <a:ea typeface="Arial"/>
              <a:cs typeface="Arial"/>
              <a:sym typeface="Arial"/>
            </a:endParaRPr>
          </a:p>
          <a:p>
            <a:pPr marL="0" indent="0">
              <a:spcAft>
                <a:spcPts val="2133"/>
              </a:spcAft>
            </a:pPr>
            <a:endParaRPr lang="en-US" sz="2400" dirty="0">
              <a:solidFill>
                <a:srgbClr val="222222"/>
              </a:solidFill>
              <a:latin typeface="Monaco" pitchFamily="2" charset="77"/>
              <a:ea typeface="Arial"/>
              <a:cs typeface="Arial"/>
              <a:sym typeface="Arial"/>
            </a:endParaRPr>
          </a:p>
        </p:txBody>
      </p:sp>
    </p:spTree>
    <p:extLst>
      <p:ext uri="{BB962C8B-B14F-4D97-AF65-F5344CB8AC3E}">
        <p14:creationId xmlns:p14="http://schemas.microsoft.com/office/powerpoint/2010/main" val="226729344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692"/>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7F4F768-8A64-9239-68C4-01FA727F7107}"/>
              </a:ext>
            </a:extLst>
          </p:cNvPr>
          <p:cNvSpPr txBox="1">
            <a:spLocks/>
          </p:cNvSpPr>
          <p:nvPr/>
        </p:nvSpPr>
        <p:spPr>
          <a:xfrm>
            <a:off x="8008608" y="562805"/>
            <a:ext cx="3483910" cy="442192"/>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r">
              <a:buFont typeface="Wingdings 2" panose="05020102010507070707" pitchFamily="18" charset="2"/>
              <a:buNone/>
            </a:pPr>
            <a:r>
              <a:rPr lang="en-US" sz="3400" b="1" i="1" dirty="0">
                <a:solidFill>
                  <a:schemeClr val="accent3">
                    <a:lumMod val="60000"/>
                    <a:lumOff val="40000"/>
                  </a:schemeClr>
                </a:solidFill>
                <a:ea typeface="Calibri"/>
                <a:cs typeface="Calibri"/>
              </a:rPr>
              <a:t>Calling functions</a:t>
            </a:r>
          </a:p>
        </p:txBody>
      </p:sp>
      <p:sp>
        <p:nvSpPr>
          <p:cNvPr id="6" name="Content Placeholder 2">
            <a:extLst>
              <a:ext uri="{FF2B5EF4-FFF2-40B4-BE49-F238E27FC236}">
                <a16:creationId xmlns:a16="http://schemas.microsoft.com/office/drawing/2014/main" id="{75FB125E-5C56-F694-4B30-312058A04C12}"/>
              </a:ext>
            </a:extLst>
          </p:cNvPr>
          <p:cNvSpPr txBox="1">
            <a:spLocks/>
          </p:cNvSpPr>
          <p:nvPr/>
        </p:nvSpPr>
        <p:spPr>
          <a:xfrm>
            <a:off x="570747" y="1043060"/>
            <a:ext cx="7083120" cy="538261"/>
          </a:xfrm>
          <a:prstGeom prst="rect">
            <a:avLst/>
          </a:prstGeom>
          <a:ln w="25400">
            <a:solidFill>
              <a:schemeClr val="accent3">
                <a:lumMod val="60000"/>
                <a:lumOff val="40000"/>
              </a:schemeClr>
            </a:solidFill>
          </a:ln>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ctr">
              <a:buFont typeface="Wingdings 2" panose="05020102010507070707" pitchFamily="18" charset="2"/>
              <a:buNone/>
            </a:pPr>
            <a:r>
              <a:rPr lang="en-US" sz="3200" b="1" dirty="0">
                <a:solidFill>
                  <a:schemeClr val="tx1"/>
                </a:solidFill>
                <a:ea typeface="Calibri"/>
                <a:cs typeface="Calibri"/>
              </a:rPr>
              <a:t>Defining parameter values by </a:t>
            </a:r>
            <a:r>
              <a:rPr lang="en-US" sz="3200" b="1" dirty="0">
                <a:solidFill>
                  <a:schemeClr val="accent3"/>
                </a:solidFill>
                <a:ea typeface="Calibri"/>
                <a:cs typeface="Calibri"/>
              </a:rPr>
              <a:t>Position</a:t>
            </a:r>
          </a:p>
          <a:p>
            <a:pPr marL="0" indent="0">
              <a:buFont typeface="Wingdings 2" panose="05020102010507070707" pitchFamily="18" charset="2"/>
              <a:buNone/>
            </a:pPr>
            <a:endParaRPr lang="en-US" sz="2400" dirty="0">
              <a:solidFill>
                <a:schemeClr val="accent3"/>
              </a:solidFill>
              <a:ea typeface="Calibri"/>
              <a:cs typeface="Calibri"/>
            </a:endParaRPr>
          </a:p>
        </p:txBody>
      </p:sp>
      <p:sp>
        <p:nvSpPr>
          <p:cNvPr id="2" name="Google Shape;1694;p147">
            <a:extLst>
              <a:ext uri="{FF2B5EF4-FFF2-40B4-BE49-F238E27FC236}">
                <a16:creationId xmlns:a16="http://schemas.microsoft.com/office/drawing/2014/main" id="{97A8400A-5E37-FA5B-598E-5A2A03AC6C66}"/>
              </a:ext>
            </a:extLst>
          </p:cNvPr>
          <p:cNvSpPr txBox="1">
            <a:spLocks/>
          </p:cNvSpPr>
          <p:nvPr/>
        </p:nvSpPr>
        <p:spPr>
          <a:xfrm>
            <a:off x="899883" y="1947616"/>
            <a:ext cx="10592635" cy="1506653"/>
          </a:xfrm>
          <a:prstGeom prst="rect">
            <a:avLst/>
          </a:prstGeom>
          <a:solidFill>
            <a:schemeClr val="accent3">
              <a:lumMod val="40000"/>
              <a:lumOff val="60000"/>
              <a:alpha val="20000"/>
            </a:schemeClr>
          </a:solidFill>
        </p:spPr>
        <p:txBody>
          <a:bodyPr spcFirstLastPara="1" vert="horz" wrap="square" lIns="121900" tIns="121900" rIns="121900" bIns="121900" rtlCol="0" anchor="t" anchorCtr="0">
            <a:noAutofit/>
          </a:bodyPr>
          <a:lstStyle>
            <a:lvl1pPr marL="384048" lvl="0" indent="-384048" algn="l" defTabSz="914400" rtl="0" eaLnBrk="1" latinLnBrk="0" hangingPunct="1">
              <a:lnSpc>
                <a:spcPct val="94000"/>
              </a:lnSpc>
              <a:spcBef>
                <a:spcPts val="0"/>
              </a:spcBef>
              <a:spcAft>
                <a:spcPts val="0"/>
              </a:spcAft>
              <a:buFont typeface="Franklin Gothic Book" panose="020B0503020102020204" pitchFamily="34" charset="0"/>
              <a:buNone/>
              <a:defRPr sz="2000" kern="1200" baseline="0">
                <a:solidFill>
                  <a:srgbClr val="434343"/>
                </a:solidFill>
                <a:latin typeface="Roboto Mono"/>
                <a:ea typeface="Roboto Mono"/>
                <a:cs typeface="Roboto Mono"/>
                <a:sym typeface="Roboto Mono"/>
              </a:defRPr>
            </a:lvl1pPr>
            <a:lvl2pPr marL="914400" lvl="1" indent="-384048" algn="l" defTabSz="914400" rtl="0" eaLnBrk="1" latinLnBrk="0" hangingPunct="1">
              <a:lnSpc>
                <a:spcPct val="94000"/>
              </a:lnSpc>
              <a:spcBef>
                <a:spcPts val="2133"/>
              </a:spcBef>
              <a:spcAft>
                <a:spcPts val="0"/>
              </a:spcAft>
              <a:buFont typeface="Franklin Gothic Book" panose="020B0503020102020204" pitchFamily="34" charset="0"/>
              <a:buNone/>
              <a:defRPr sz="2000" i="1" kern="1200" baseline="0">
                <a:solidFill>
                  <a:schemeClr val="tx2"/>
                </a:solidFill>
                <a:latin typeface="+mn-lt"/>
                <a:ea typeface="+mn-ea"/>
                <a:cs typeface="+mn-cs"/>
              </a:defRPr>
            </a:lvl2pPr>
            <a:lvl3pPr marL="1371600" lvl="2" indent="-384048" algn="l" defTabSz="914400" rtl="0" eaLnBrk="1" latinLnBrk="0" hangingPunct="1">
              <a:lnSpc>
                <a:spcPct val="94000"/>
              </a:lnSpc>
              <a:spcBef>
                <a:spcPts val="2133"/>
              </a:spcBef>
              <a:spcAft>
                <a:spcPts val="0"/>
              </a:spcAft>
              <a:buFont typeface="Franklin Gothic Book" panose="020B0503020102020204" pitchFamily="34" charset="0"/>
              <a:buNone/>
              <a:defRPr sz="1800" kern="1200" baseline="0">
                <a:solidFill>
                  <a:schemeClr val="tx2"/>
                </a:solidFill>
                <a:latin typeface="+mn-lt"/>
                <a:ea typeface="+mn-ea"/>
                <a:cs typeface="+mn-cs"/>
              </a:defRPr>
            </a:lvl3pPr>
            <a:lvl4pPr marL="1828800" lvl="3" indent="-384048" algn="l" defTabSz="914400" rtl="0" eaLnBrk="1" latinLnBrk="0" hangingPunct="1">
              <a:lnSpc>
                <a:spcPct val="94000"/>
              </a:lnSpc>
              <a:spcBef>
                <a:spcPts val="2133"/>
              </a:spcBef>
              <a:spcAft>
                <a:spcPts val="0"/>
              </a:spcAft>
              <a:buFont typeface="Franklin Gothic Book" panose="020B0503020102020204" pitchFamily="34" charset="0"/>
              <a:buNone/>
              <a:defRPr sz="1800" i="1" kern="1200" baseline="0">
                <a:solidFill>
                  <a:schemeClr val="tx2"/>
                </a:solidFill>
                <a:latin typeface="+mn-lt"/>
                <a:ea typeface="+mn-ea"/>
                <a:cs typeface="+mn-cs"/>
              </a:defRPr>
            </a:lvl4pPr>
            <a:lvl5pPr marL="2286000" lvl="4" indent="-384048" algn="l" defTabSz="914400" rtl="0" eaLnBrk="1" latinLnBrk="0" hangingPunct="1">
              <a:lnSpc>
                <a:spcPct val="94000"/>
              </a:lnSpc>
              <a:spcBef>
                <a:spcPts val="2133"/>
              </a:spcBef>
              <a:spcAft>
                <a:spcPts val="0"/>
              </a:spcAft>
              <a:buFont typeface="Franklin Gothic Book" panose="020B0503020102020204" pitchFamily="34" charset="0"/>
              <a:buNone/>
              <a:defRPr sz="1600" kern="1200" baseline="0">
                <a:solidFill>
                  <a:schemeClr val="tx2"/>
                </a:solidFill>
                <a:latin typeface="+mn-lt"/>
                <a:ea typeface="+mn-ea"/>
                <a:cs typeface="+mn-cs"/>
              </a:defRPr>
            </a:lvl5pPr>
            <a:lvl6pPr marL="2743200" lvl="5" indent="-384048" algn="l" defTabSz="914400" rtl="0" eaLnBrk="1" latinLnBrk="0" hangingPunct="1">
              <a:lnSpc>
                <a:spcPct val="94000"/>
              </a:lnSpc>
              <a:spcBef>
                <a:spcPts val="2133"/>
              </a:spcBef>
              <a:spcAft>
                <a:spcPts val="0"/>
              </a:spcAft>
              <a:buFont typeface="Franklin Gothic Book" panose="020B0503020102020204" pitchFamily="34" charset="0"/>
              <a:buNone/>
              <a:defRPr sz="1600" i="1" kern="1200" baseline="0">
                <a:solidFill>
                  <a:schemeClr val="tx2"/>
                </a:solidFill>
                <a:latin typeface="+mn-lt"/>
                <a:ea typeface="+mn-ea"/>
                <a:cs typeface="+mn-cs"/>
              </a:defRPr>
            </a:lvl6pPr>
            <a:lvl7pPr marL="3200400" lvl="6" indent="-384048" algn="l" defTabSz="914400" rtl="0" eaLnBrk="1" latinLnBrk="0" hangingPunct="1">
              <a:lnSpc>
                <a:spcPct val="94000"/>
              </a:lnSpc>
              <a:spcBef>
                <a:spcPts val="2133"/>
              </a:spcBef>
              <a:spcAft>
                <a:spcPts val="0"/>
              </a:spcAft>
              <a:buFont typeface="Franklin Gothic Book" panose="020B0503020102020204" pitchFamily="34" charset="0"/>
              <a:buNone/>
              <a:defRPr sz="1400" kern="1200" baseline="0">
                <a:solidFill>
                  <a:schemeClr val="tx2"/>
                </a:solidFill>
                <a:latin typeface="+mn-lt"/>
                <a:ea typeface="+mn-ea"/>
                <a:cs typeface="+mn-cs"/>
              </a:defRPr>
            </a:lvl7pPr>
            <a:lvl8pPr marL="3657600" lvl="7" indent="-384048" algn="l" defTabSz="914400" rtl="0" eaLnBrk="1" latinLnBrk="0" hangingPunct="1">
              <a:lnSpc>
                <a:spcPct val="94000"/>
              </a:lnSpc>
              <a:spcBef>
                <a:spcPts val="2133"/>
              </a:spcBef>
              <a:spcAft>
                <a:spcPts val="0"/>
              </a:spcAft>
              <a:buFont typeface="Franklin Gothic Book" panose="020B0503020102020204" pitchFamily="34" charset="0"/>
              <a:buNone/>
              <a:defRPr sz="1400" i="1" kern="1200" baseline="0">
                <a:solidFill>
                  <a:schemeClr val="tx2"/>
                </a:solidFill>
                <a:latin typeface="+mn-lt"/>
                <a:ea typeface="+mn-ea"/>
                <a:cs typeface="+mn-cs"/>
              </a:defRPr>
            </a:lvl8pPr>
            <a:lvl9pPr marL="4114800" lvl="8" indent="-384048" algn="l" defTabSz="914400" rtl="0" eaLnBrk="1" latinLnBrk="0" hangingPunct="1">
              <a:lnSpc>
                <a:spcPct val="94000"/>
              </a:lnSpc>
              <a:spcBef>
                <a:spcPts val="2133"/>
              </a:spcBef>
              <a:spcAft>
                <a:spcPts val="2133"/>
              </a:spcAft>
              <a:buFont typeface="Franklin Gothic Book" panose="020B0503020102020204" pitchFamily="34" charset="0"/>
              <a:buNone/>
              <a:defRPr sz="1400" kern="1200" baseline="0">
                <a:solidFill>
                  <a:schemeClr val="tx2"/>
                </a:solidFill>
                <a:latin typeface="+mn-lt"/>
                <a:ea typeface="+mn-ea"/>
                <a:cs typeface="+mn-cs"/>
              </a:defRPr>
            </a:lvl9pPr>
          </a:lstStyle>
          <a:p>
            <a:pPr marL="0" indent="0">
              <a:lnSpc>
                <a:spcPct val="100000"/>
              </a:lnSpc>
              <a:spcBef>
                <a:spcPts val="2133"/>
              </a:spcBef>
            </a:pPr>
            <a:r>
              <a:rPr lang="en-US" sz="2400" dirty="0" err="1">
                <a:solidFill>
                  <a:schemeClr val="tx1"/>
                </a:solidFill>
                <a:latin typeface="Monaco" pitchFamily="2" charset="77"/>
                <a:ea typeface="Arial"/>
                <a:cs typeface="Arial"/>
                <a:sym typeface="Arial"/>
              </a:rPr>
              <a:t>read.csv</a:t>
            </a:r>
            <a:r>
              <a:rPr lang="en-US" sz="2400" dirty="0">
                <a:solidFill>
                  <a:schemeClr val="tx1"/>
                </a:solidFill>
                <a:latin typeface="Monaco" pitchFamily="2" charset="77"/>
                <a:ea typeface="Arial"/>
                <a:cs typeface="Arial"/>
                <a:sym typeface="Arial"/>
              </a:rPr>
              <a:t>(</a:t>
            </a:r>
            <a:r>
              <a:rPr lang="en-US" sz="2400" dirty="0">
                <a:solidFill>
                  <a:schemeClr val="tx1"/>
                </a:solidFill>
                <a:highlight>
                  <a:srgbClr val="FFFF00"/>
                </a:highlight>
                <a:latin typeface="Monaco" pitchFamily="2" charset="77"/>
                <a:ea typeface="Arial"/>
                <a:cs typeface="Arial"/>
                <a:sym typeface="Arial"/>
              </a:rPr>
              <a:t>file</a:t>
            </a:r>
            <a:r>
              <a:rPr lang="en-US" sz="2400" dirty="0">
                <a:solidFill>
                  <a:schemeClr val="tx1"/>
                </a:solidFill>
                <a:latin typeface="Monaco" pitchFamily="2" charset="77"/>
                <a:ea typeface="Arial"/>
                <a:cs typeface="Arial"/>
                <a:sym typeface="Arial"/>
              </a:rPr>
              <a:t>, </a:t>
            </a:r>
            <a:r>
              <a:rPr lang="en-US" sz="2400" dirty="0">
                <a:solidFill>
                  <a:schemeClr val="tx1"/>
                </a:solidFill>
                <a:highlight>
                  <a:srgbClr val="00FF00"/>
                </a:highlight>
                <a:latin typeface="Monaco" pitchFamily="2" charset="77"/>
                <a:ea typeface="Arial"/>
                <a:cs typeface="Arial"/>
                <a:sym typeface="Arial"/>
              </a:rPr>
              <a:t>header</a:t>
            </a:r>
            <a:r>
              <a:rPr lang="en-US" sz="2400" dirty="0">
                <a:solidFill>
                  <a:schemeClr val="tx1"/>
                </a:solidFill>
                <a:latin typeface="Monaco" pitchFamily="2" charset="77"/>
                <a:ea typeface="Arial"/>
                <a:cs typeface="Arial"/>
                <a:sym typeface="Arial"/>
              </a:rPr>
              <a:t> = TRUE, </a:t>
            </a:r>
            <a:r>
              <a:rPr lang="en-US" sz="2400" dirty="0" err="1">
                <a:solidFill>
                  <a:schemeClr val="tx1"/>
                </a:solidFill>
                <a:highlight>
                  <a:srgbClr val="FF00FF"/>
                </a:highlight>
                <a:latin typeface="Monaco" pitchFamily="2" charset="77"/>
                <a:ea typeface="Arial"/>
                <a:cs typeface="Arial"/>
                <a:sym typeface="Arial"/>
              </a:rPr>
              <a:t>sep</a:t>
            </a:r>
            <a:r>
              <a:rPr lang="en-US" sz="2400" dirty="0">
                <a:solidFill>
                  <a:schemeClr val="tx1"/>
                </a:solidFill>
                <a:latin typeface="Monaco" pitchFamily="2" charset="77"/>
                <a:ea typeface="Arial"/>
                <a:cs typeface="Arial"/>
                <a:sym typeface="Arial"/>
              </a:rPr>
              <a:t> = ",", quote = "\"",</a:t>
            </a:r>
          </a:p>
          <a:p>
            <a:pPr marL="0" indent="0">
              <a:lnSpc>
                <a:spcPct val="100000"/>
              </a:lnSpc>
            </a:pPr>
            <a:r>
              <a:rPr lang="en-US" sz="2400" dirty="0">
                <a:solidFill>
                  <a:schemeClr val="tx1"/>
                </a:solidFill>
                <a:latin typeface="Monaco" pitchFamily="2" charset="77"/>
                <a:ea typeface="Arial"/>
                <a:cs typeface="Arial"/>
                <a:sym typeface="Arial"/>
              </a:rPr>
              <a:t>         dec = ".", fill = TRUE, </a:t>
            </a:r>
            <a:r>
              <a:rPr lang="en-US" sz="2400" dirty="0" err="1">
                <a:solidFill>
                  <a:schemeClr val="tx1"/>
                </a:solidFill>
                <a:latin typeface="Monaco" pitchFamily="2" charset="77"/>
                <a:ea typeface="Arial"/>
                <a:cs typeface="Arial"/>
                <a:sym typeface="Arial"/>
              </a:rPr>
              <a:t>comment.char</a:t>
            </a:r>
            <a:r>
              <a:rPr lang="en-US" sz="2400" dirty="0">
                <a:solidFill>
                  <a:schemeClr val="tx1"/>
                </a:solidFill>
                <a:latin typeface="Monaco" pitchFamily="2" charset="77"/>
                <a:ea typeface="Arial"/>
                <a:cs typeface="Arial"/>
                <a:sym typeface="Arial"/>
              </a:rPr>
              <a:t> = "", ...)</a:t>
            </a:r>
          </a:p>
        </p:txBody>
      </p:sp>
      <p:sp>
        <p:nvSpPr>
          <p:cNvPr id="5" name="Google Shape;1694;p147">
            <a:extLst>
              <a:ext uri="{FF2B5EF4-FFF2-40B4-BE49-F238E27FC236}">
                <a16:creationId xmlns:a16="http://schemas.microsoft.com/office/drawing/2014/main" id="{B9B70315-45A5-B0F5-C6F0-328A89F586E5}"/>
              </a:ext>
            </a:extLst>
          </p:cNvPr>
          <p:cNvSpPr txBox="1">
            <a:spLocks/>
          </p:cNvSpPr>
          <p:nvPr/>
        </p:nvSpPr>
        <p:spPr>
          <a:xfrm>
            <a:off x="2096504" y="4057630"/>
            <a:ext cx="7539579" cy="1022369"/>
          </a:xfrm>
          <a:prstGeom prst="rect">
            <a:avLst/>
          </a:prstGeom>
          <a:noFill/>
        </p:spPr>
        <p:txBody>
          <a:bodyPr spcFirstLastPara="1" vert="horz" wrap="square" lIns="121900" tIns="121900" rIns="121900" bIns="121900" rtlCol="0" anchor="t" anchorCtr="0">
            <a:noAutofit/>
          </a:bodyPr>
          <a:lstStyle>
            <a:lvl1pPr marL="384048" lvl="0" indent="-384048" algn="l" defTabSz="914400" rtl="0" eaLnBrk="1" latinLnBrk="0" hangingPunct="1">
              <a:lnSpc>
                <a:spcPct val="94000"/>
              </a:lnSpc>
              <a:spcBef>
                <a:spcPts val="0"/>
              </a:spcBef>
              <a:spcAft>
                <a:spcPts val="0"/>
              </a:spcAft>
              <a:buFont typeface="Franklin Gothic Book" panose="020B0503020102020204" pitchFamily="34" charset="0"/>
              <a:buNone/>
              <a:defRPr sz="2000" kern="1200" baseline="0">
                <a:solidFill>
                  <a:srgbClr val="434343"/>
                </a:solidFill>
                <a:latin typeface="Roboto Mono"/>
                <a:ea typeface="Roboto Mono"/>
                <a:cs typeface="Roboto Mono"/>
                <a:sym typeface="Roboto Mono"/>
              </a:defRPr>
            </a:lvl1pPr>
            <a:lvl2pPr marL="914400" lvl="1" indent="-384048" algn="l" defTabSz="914400" rtl="0" eaLnBrk="1" latinLnBrk="0" hangingPunct="1">
              <a:lnSpc>
                <a:spcPct val="94000"/>
              </a:lnSpc>
              <a:spcBef>
                <a:spcPts val="2133"/>
              </a:spcBef>
              <a:spcAft>
                <a:spcPts val="0"/>
              </a:spcAft>
              <a:buFont typeface="Franklin Gothic Book" panose="020B0503020102020204" pitchFamily="34" charset="0"/>
              <a:buNone/>
              <a:defRPr sz="2000" i="1" kern="1200" baseline="0">
                <a:solidFill>
                  <a:schemeClr val="tx2"/>
                </a:solidFill>
                <a:latin typeface="+mn-lt"/>
                <a:ea typeface="+mn-ea"/>
                <a:cs typeface="+mn-cs"/>
              </a:defRPr>
            </a:lvl2pPr>
            <a:lvl3pPr marL="1371600" lvl="2" indent="-384048" algn="l" defTabSz="914400" rtl="0" eaLnBrk="1" latinLnBrk="0" hangingPunct="1">
              <a:lnSpc>
                <a:spcPct val="94000"/>
              </a:lnSpc>
              <a:spcBef>
                <a:spcPts val="2133"/>
              </a:spcBef>
              <a:spcAft>
                <a:spcPts val="0"/>
              </a:spcAft>
              <a:buFont typeface="Franklin Gothic Book" panose="020B0503020102020204" pitchFamily="34" charset="0"/>
              <a:buNone/>
              <a:defRPr sz="1800" kern="1200" baseline="0">
                <a:solidFill>
                  <a:schemeClr val="tx2"/>
                </a:solidFill>
                <a:latin typeface="+mn-lt"/>
                <a:ea typeface="+mn-ea"/>
                <a:cs typeface="+mn-cs"/>
              </a:defRPr>
            </a:lvl3pPr>
            <a:lvl4pPr marL="1828800" lvl="3" indent="-384048" algn="l" defTabSz="914400" rtl="0" eaLnBrk="1" latinLnBrk="0" hangingPunct="1">
              <a:lnSpc>
                <a:spcPct val="94000"/>
              </a:lnSpc>
              <a:spcBef>
                <a:spcPts val="2133"/>
              </a:spcBef>
              <a:spcAft>
                <a:spcPts val="0"/>
              </a:spcAft>
              <a:buFont typeface="Franklin Gothic Book" panose="020B0503020102020204" pitchFamily="34" charset="0"/>
              <a:buNone/>
              <a:defRPr sz="1800" i="1" kern="1200" baseline="0">
                <a:solidFill>
                  <a:schemeClr val="tx2"/>
                </a:solidFill>
                <a:latin typeface="+mn-lt"/>
                <a:ea typeface="+mn-ea"/>
                <a:cs typeface="+mn-cs"/>
              </a:defRPr>
            </a:lvl4pPr>
            <a:lvl5pPr marL="2286000" lvl="4" indent="-384048" algn="l" defTabSz="914400" rtl="0" eaLnBrk="1" latinLnBrk="0" hangingPunct="1">
              <a:lnSpc>
                <a:spcPct val="94000"/>
              </a:lnSpc>
              <a:spcBef>
                <a:spcPts val="2133"/>
              </a:spcBef>
              <a:spcAft>
                <a:spcPts val="0"/>
              </a:spcAft>
              <a:buFont typeface="Franklin Gothic Book" panose="020B0503020102020204" pitchFamily="34" charset="0"/>
              <a:buNone/>
              <a:defRPr sz="1600" kern="1200" baseline="0">
                <a:solidFill>
                  <a:schemeClr val="tx2"/>
                </a:solidFill>
                <a:latin typeface="+mn-lt"/>
                <a:ea typeface="+mn-ea"/>
                <a:cs typeface="+mn-cs"/>
              </a:defRPr>
            </a:lvl5pPr>
            <a:lvl6pPr marL="2743200" lvl="5" indent="-384048" algn="l" defTabSz="914400" rtl="0" eaLnBrk="1" latinLnBrk="0" hangingPunct="1">
              <a:lnSpc>
                <a:spcPct val="94000"/>
              </a:lnSpc>
              <a:spcBef>
                <a:spcPts val="2133"/>
              </a:spcBef>
              <a:spcAft>
                <a:spcPts val="0"/>
              </a:spcAft>
              <a:buFont typeface="Franklin Gothic Book" panose="020B0503020102020204" pitchFamily="34" charset="0"/>
              <a:buNone/>
              <a:defRPr sz="1600" i="1" kern="1200" baseline="0">
                <a:solidFill>
                  <a:schemeClr val="tx2"/>
                </a:solidFill>
                <a:latin typeface="+mn-lt"/>
                <a:ea typeface="+mn-ea"/>
                <a:cs typeface="+mn-cs"/>
              </a:defRPr>
            </a:lvl6pPr>
            <a:lvl7pPr marL="3200400" lvl="6" indent="-384048" algn="l" defTabSz="914400" rtl="0" eaLnBrk="1" latinLnBrk="0" hangingPunct="1">
              <a:lnSpc>
                <a:spcPct val="94000"/>
              </a:lnSpc>
              <a:spcBef>
                <a:spcPts val="2133"/>
              </a:spcBef>
              <a:spcAft>
                <a:spcPts val="0"/>
              </a:spcAft>
              <a:buFont typeface="Franklin Gothic Book" panose="020B0503020102020204" pitchFamily="34" charset="0"/>
              <a:buNone/>
              <a:defRPr sz="1400" kern="1200" baseline="0">
                <a:solidFill>
                  <a:schemeClr val="tx2"/>
                </a:solidFill>
                <a:latin typeface="+mn-lt"/>
                <a:ea typeface="+mn-ea"/>
                <a:cs typeface="+mn-cs"/>
              </a:defRPr>
            </a:lvl7pPr>
            <a:lvl8pPr marL="3657600" lvl="7" indent="-384048" algn="l" defTabSz="914400" rtl="0" eaLnBrk="1" latinLnBrk="0" hangingPunct="1">
              <a:lnSpc>
                <a:spcPct val="94000"/>
              </a:lnSpc>
              <a:spcBef>
                <a:spcPts val="2133"/>
              </a:spcBef>
              <a:spcAft>
                <a:spcPts val="0"/>
              </a:spcAft>
              <a:buFont typeface="Franklin Gothic Book" panose="020B0503020102020204" pitchFamily="34" charset="0"/>
              <a:buNone/>
              <a:defRPr sz="1400" i="1" kern="1200" baseline="0">
                <a:solidFill>
                  <a:schemeClr val="tx2"/>
                </a:solidFill>
                <a:latin typeface="+mn-lt"/>
                <a:ea typeface="+mn-ea"/>
                <a:cs typeface="+mn-cs"/>
              </a:defRPr>
            </a:lvl8pPr>
            <a:lvl9pPr marL="4114800" lvl="8" indent="-384048" algn="l" defTabSz="914400" rtl="0" eaLnBrk="1" latinLnBrk="0" hangingPunct="1">
              <a:lnSpc>
                <a:spcPct val="94000"/>
              </a:lnSpc>
              <a:spcBef>
                <a:spcPts val="2133"/>
              </a:spcBef>
              <a:spcAft>
                <a:spcPts val="2133"/>
              </a:spcAft>
              <a:buFont typeface="Franklin Gothic Book" panose="020B0503020102020204" pitchFamily="34" charset="0"/>
              <a:buNone/>
              <a:defRPr sz="1400" kern="1200" baseline="0">
                <a:solidFill>
                  <a:schemeClr val="tx2"/>
                </a:solidFill>
                <a:latin typeface="+mn-lt"/>
                <a:ea typeface="+mn-ea"/>
                <a:cs typeface="+mn-cs"/>
              </a:defRPr>
            </a:lvl9pPr>
          </a:lstStyle>
          <a:p>
            <a:pPr marL="0" indent="0">
              <a:lnSpc>
                <a:spcPct val="100000"/>
              </a:lnSpc>
              <a:spcBef>
                <a:spcPts val="2133"/>
              </a:spcBef>
            </a:pPr>
            <a:r>
              <a:rPr lang="en-US" sz="2400" b="1" dirty="0" err="1">
                <a:solidFill>
                  <a:schemeClr val="accent3">
                    <a:lumMod val="60000"/>
                    <a:lumOff val="40000"/>
                  </a:schemeClr>
                </a:solidFill>
                <a:latin typeface="Monaco" pitchFamily="2" charset="77"/>
                <a:ea typeface="Arial"/>
                <a:cs typeface="Arial"/>
                <a:sym typeface="Arial"/>
              </a:rPr>
              <a:t>read.csv</a:t>
            </a:r>
            <a:r>
              <a:rPr lang="en-US" sz="2400" b="1" dirty="0">
                <a:solidFill>
                  <a:schemeClr val="accent3">
                    <a:lumMod val="60000"/>
                    <a:lumOff val="40000"/>
                  </a:schemeClr>
                </a:solidFill>
                <a:latin typeface="Monaco" pitchFamily="2" charset="77"/>
                <a:ea typeface="Arial"/>
                <a:cs typeface="Arial"/>
                <a:sym typeface="Arial"/>
              </a:rPr>
              <a:t>(</a:t>
            </a:r>
            <a:r>
              <a:rPr lang="en-US" sz="2400" b="1" dirty="0">
                <a:solidFill>
                  <a:schemeClr val="tx1"/>
                </a:solidFill>
                <a:highlight>
                  <a:srgbClr val="FFFF00"/>
                </a:highlight>
                <a:latin typeface="Monaco" pitchFamily="2" charset="77"/>
                <a:ea typeface="Arial"/>
                <a:cs typeface="Arial"/>
                <a:sym typeface="Arial"/>
              </a:rPr>
              <a:t>“</a:t>
            </a:r>
            <a:r>
              <a:rPr lang="en-US" sz="2400" b="1" dirty="0" err="1">
                <a:solidFill>
                  <a:schemeClr val="dk2"/>
                </a:solidFill>
                <a:highlight>
                  <a:srgbClr val="FFFF00"/>
                </a:highlight>
                <a:latin typeface="Monaco" pitchFamily="2" charset="77"/>
                <a:ea typeface="Arial"/>
                <a:cs typeface="Arial"/>
                <a:sym typeface="Arial"/>
              </a:rPr>
              <a:t>results.txt</a:t>
            </a:r>
            <a:r>
              <a:rPr lang="en-US" sz="2400" b="1" dirty="0">
                <a:solidFill>
                  <a:schemeClr val="dk2"/>
                </a:solidFill>
                <a:highlight>
                  <a:srgbClr val="FFFF00"/>
                </a:highlight>
                <a:latin typeface="Monaco" pitchFamily="2" charset="77"/>
                <a:ea typeface="Arial"/>
                <a:cs typeface="Arial"/>
                <a:sym typeface="Arial"/>
              </a:rPr>
              <a:t>”</a:t>
            </a:r>
            <a:r>
              <a:rPr lang="en-US" sz="2400" b="1" dirty="0">
                <a:solidFill>
                  <a:schemeClr val="dk2"/>
                </a:solidFill>
                <a:latin typeface="Monaco" pitchFamily="2" charset="77"/>
                <a:ea typeface="Arial"/>
                <a:cs typeface="Arial"/>
                <a:sym typeface="Arial"/>
              </a:rPr>
              <a:t>, </a:t>
            </a:r>
            <a:r>
              <a:rPr lang="en-US" sz="2400" b="1" dirty="0">
                <a:solidFill>
                  <a:schemeClr val="dk2"/>
                </a:solidFill>
                <a:highlight>
                  <a:srgbClr val="00FF00"/>
                </a:highlight>
                <a:latin typeface="Monaco" pitchFamily="2" charset="77"/>
                <a:ea typeface="Arial"/>
                <a:cs typeface="Arial"/>
                <a:sym typeface="Arial"/>
              </a:rPr>
              <a:t>TRUE</a:t>
            </a:r>
            <a:r>
              <a:rPr lang="en-US" sz="2400" b="1" dirty="0">
                <a:solidFill>
                  <a:schemeClr val="dk2"/>
                </a:solidFill>
                <a:latin typeface="Monaco" pitchFamily="2" charset="77"/>
                <a:ea typeface="Arial"/>
                <a:cs typeface="Arial"/>
                <a:sym typeface="Arial"/>
              </a:rPr>
              <a:t>, </a:t>
            </a:r>
            <a:r>
              <a:rPr lang="en-US" sz="2400" b="1" dirty="0">
                <a:solidFill>
                  <a:schemeClr val="dk2"/>
                </a:solidFill>
                <a:highlight>
                  <a:srgbClr val="FF00FF"/>
                </a:highlight>
                <a:latin typeface="Monaco" pitchFamily="2" charset="77"/>
                <a:ea typeface="Arial"/>
                <a:cs typeface="Arial"/>
                <a:sym typeface="Arial"/>
              </a:rPr>
              <a:t>“\t”</a:t>
            </a:r>
            <a:r>
              <a:rPr lang="en-US" sz="2400" b="1" dirty="0">
                <a:solidFill>
                  <a:schemeClr val="accent3">
                    <a:lumMod val="60000"/>
                    <a:lumOff val="40000"/>
                  </a:schemeClr>
                </a:solidFill>
                <a:latin typeface="Monaco" pitchFamily="2" charset="77"/>
                <a:ea typeface="Arial"/>
                <a:cs typeface="Arial"/>
                <a:sym typeface="Arial"/>
              </a:rPr>
              <a:t>)</a:t>
            </a:r>
          </a:p>
          <a:p>
            <a:pPr marL="0" indent="0">
              <a:lnSpc>
                <a:spcPct val="100000"/>
              </a:lnSpc>
              <a:buClr>
                <a:schemeClr val="dk2"/>
              </a:buClr>
              <a:buSzPts val="1100"/>
            </a:pPr>
            <a:endParaRPr lang="en-US" sz="2400" dirty="0">
              <a:solidFill>
                <a:schemeClr val="dk2"/>
              </a:solidFill>
              <a:latin typeface="Monaco" pitchFamily="2" charset="77"/>
              <a:ea typeface="Arial"/>
              <a:cs typeface="Arial"/>
              <a:sym typeface="Arial"/>
            </a:endParaRPr>
          </a:p>
          <a:p>
            <a:pPr marL="0" indent="0">
              <a:spcAft>
                <a:spcPts val="2133"/>
              </a:spcAft>
            </a:pPr>
            <a:endParaRPr lang="en-US" sz="2400" dirty="0">
              <a:solidFill>
                <a:srgbClr val="222222"/>
              </a:solidFill>
              <a:latin typeface="Monaco" pitchFamily="2" charset="77"/>
              <a:ea typeface="Arial"/>
              <a:cs typeface="Arial"/>
              <a:sym typeface="Arial"/>
            </a:endParaRPr>
          </a:p>
        </p:txBody>
      </p:sp>
      <p:sp>
        <p:nvSpPr>
          <p:cNvPr id="4" name="TextBox 3">
            <a:extLst>
              <a:ext uri="{FF2B5EF4-FFF2-40B4-BE49-F238E27FC236}">
                <a16:creationId xmlns:a16="http://schemas.microsoft.com/office/drawing/2014/main" id="{08175E71-9AAE-16E5-2BA5-689080D88E6B}"/>
              </a:ext>
            </a:extLst>
          </p:cNvPr>
          <p:cNvSpPr txBox="1"/>
          <p:nvPr/>
        </p:nvSpPr>
        <p:spPr>
          <a:xfrm>
            <a:off x="4444676" y="3643500"/>
            <a:ext cx="3013023" cy="523220"/>
          </a:xfrm>
          <a:prstGeom prst="rect">
            <a:avLst/>
          </a:prstGeom>
          <a:noFill/>
        </p:spPr>
        <p:txBody>
          <a:bodyPr wrap="square" rtlCol="0">
            <a:spAutoFit/>
          </a:bodyPr>
          <a:lstStyle/>
          <a:p>
            <a:r>
              <a:rPr lang="en-US" sz="2800" dirty="0">
                <a:highlight>
                  <a:srgbClr val="FFFF00"/>
                </a:highlight>
                <a:latin typeface="Monaco" pitchFamily="2" charset="77"/>
              </a:rPr>
              <a:t>1</a:t>
            </a:r>
            <a:r>
              <a:rPr lang="en-US" sz="2800" dirty="0">
                <a:latin typeface="Monaco" pitchFamily="2" charset="77"/>
              </a:rPr>
              <a:t>, </a:t>
            </a:r>
            <a:r>
              <a:rPr lang="en-US" sz="2800" dirty="0">
                <a:highlight>
                  <a:srgbClr val="00FF00"/>
                </a:highlight>
                <a:latin typeface="Monaco" pitchFamily="2" charset="77"/>
              </a:rPr>
              <a:t>2</a:t>
            </a:r>
            <a:r>
              <a:rPr lang="en-US" sz="2800" dirty="0">
                <a:latin typeface="Monaco" pitchFamily="2" charset="77"/>
              </a:rPr>
              <a:t>, </a:t>
            </a:r>
            <a:r>
              <a:rPr lang="en-US" sz="2800" dirty="0">
                <a:highlight>
                  <a:srgbClr val="FF00FF"/>
                </a:highlight>
                <a:latin typeface="Monaco" pitchFamily="2" charset="77"/>
              </a:rPr>
              <a:t>3</a:t>
            </a:r>
          </a:p>
        </p:txBody>
      </p:sp>
    </p:spTree>
    <p:extLst>
      <p:ext uri="{BB962C8B-B14F-4D97-AF65-F5344CB8AC3E}">
        <p14:creationId xmlns:p14="http://schemas.microsoft.com/office/powerpoint/2010/main" val="33945637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EEC59C-5E81-E8BF-261B-50F1546B433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60C6E47-68D9-C923-8BF0-80840E28B573}"/>
              </a:ext>
            </a:extLst>
          </p:cNvPr>
          <p:cNvSpPr>
            <a:spLocks noGrp="1"/>
          </p:cNvSpPr>
          <p:nvPr>
            <p:ph type="title"/>
          </p:nvPr>
        </p:nvSpPr>
        <p:spPr/>
        <p:txBody>
          <a:bodyPr/>
          <a:lstStyle/>
          <a:p>
            <a:r>
              <a:rPr lang="en-US" dirty="0">
                <a:solidFill>
                  <a:srgbClr val="7030A0"/>
                </a:solidFill>
              </a:rPr>
              <a:t>Collaborative project support</a:t>
            </a:r>
          </a:p>
        </p:txBody>
      </p:sp>
      <p:sp>
        <p:nvSpPr>
          <p:cNvPr id="3" name="Content Placeholder 2">
            <a:extLst>
              <a:ext uri="{FF2B5EF4-FFF2-40B4-BE49-F238E27FC236}">
                <a16:creationId xmlns:a16="http://schemas.microsoft.com/office/drawing/2014/main" id="{A2167115-1C80-D9D0-E885-D3969CF23F0C}"/>
              </a:ext>
            </a:extLst>
          </p:cNvPr>
          <p:cNvSpPr>
            <a:spLocks noGrp="1"/>
          </p:cNvSpPr>
          <p:nvPr>
            <p:ph idx="1"/>
          </p:nvPr>
        </p:nvSpPr>
        <p:spPr/>
        <p:txBody>
          <a:bodyPr vert="horz" lIns="91440" tIns="45720" rIns="91440" bIns="45720" rtlCol="0" anchor="t">
            <a:normAutofit/>
          </a:bodyPr>
          <a:lstStyle/>
          <a:p>
            <a:pPr marL="0" indent="0" algn="ctr">
              <a:buNone/>
            </a:pPr>
            <a:r>
              <a:rPr lang="en-US" sz="2200" dirty="0">
                <a:latin typeface="Aptos"/>
                <a:cs typeface="Cordia New"/>
              </a:rPr>
              <a:t>If you're a faculty (or postdoc, research staff, or graduate student with faculty sponsorship), we can provide longer-term support in your project.</a:t>
            </a:r>
          </a:p>
          <a:p>
            <a:pPr marL="0" indent="0" algn="ctr">
              <a:buNone/>
            </a:pPr>
            <a:r>
              <a:rPr lang="en-US" sz="2200" dirty="0">
                <a:latin typeface="Aptos"/>
                <a:cs typeface="Cordia New"/>
              </a:rPr>
              <a:t>We can help from exploration (is this idea possible?) to concrete outcomes (e.g., data collection, cleaning, analysis or visualization for a publication). </a:t>
            </a:r>
          </a:p>
          <a:p>
            <a:pPr marL="0" indent="0" algn="ctr">
              <a:buNone/>
            </a:pPr>
            <a:endParaRPr lang="en-US" sz="2200" dirty="0">
              <a:latin typeface="Aptos"/>
              <a:cs typeface="Cordia New"/>
            </a:endParaRPr>
          </a:p>
          <a:p>
            <a:pPr marL="0" indent="0" algn="ctr">
              <a:buNone/>
            </a:pPr>
            <a:r>
              <a:rPr lang="en-US" sz="2200" dirty="0">
                <a:latin typeface="Aptos"/>
                <a:cs typeface="Cordia New"/>
              </a:rPr>
              <a:t>Find more information at </a:t>
            </a:r>
            <a:r>
              <a:rPr lang="en-US" sz="2200" dirty="0">
                <a:latin typeface="Aptos"/>
                <a:cs typeface="Cordia New"/>
                <a:hlinkClick r:id="rId2"/>
              </a:rPr>
              <a:t>bit.ly/collaborative_project_support</a:t>
            </a:r>
            <a:endParaRPr lang="en-US" sz="2200" dirty="0">
              <a:ea typeface="Calibri"/>
              <a:cs typeface="Calibri"/>
            </a:endParaRPr>
          </a:p>
        </p:txBody>
      </p:sp>
    </p:spTree>
    <p:extLst>
      <p:ext uri="{BB962C8B-B14F-4D97-AF65-F5344CB8AC3E}">
        <p14:creationId xmlns:p14="http://schemas.microsoft.com/office/powerpoint/2010/main" val="212605744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692"/>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7F4F768-8A64-9239-68C4-01FA727F7107}"/>
              </a:ext>
            </a:extLst>
          </p:cNvPr>
          <p:cNvSpPr txBox="1">
            <a:spLocks/>
          </p:cNvSpPr>
          <p:nvPr/>
        </p:nvSpPr>
        <p:spPr>
          <a:xfrm>
            <a:off x="8008608" y="562805"/>
            <a:ext cx="3483910" cy="442192"/>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r">
              <a:buFont typeface="Wingdings 2" panose="05020102010507070707" pitchFamily="18" charset="2"/>
              <a:buNone/>
            </a:pPr>
            <a:r>
              <a:rPr lang="en-US" sz="3400" b="1" i="1" dirty="0">
                <a:solidFill>
                  <a:schemeClr val="accent3">
                    <a:lumMod val="60000"/>
                    <a:lumOff val="40000"/>
                  </a:schemeClr>
                </a:solidFill>
                <a:ea typeface="Calibri"/>
                <a:cs typeface="Calibri"/>
              </a:rPr>
              <a:t>Calling functions</a:t>
            </a:r>
          </a:p>
        </p:txBody>
      </p:sp>
      <p:sp>
        <p:nvSpPr>
          <p:cNvPr id="6" name="Content Placeholder 2">
            <a:extLst>
              <a:ext uri="{FF2B5EF4-FFF2-40B4-BE49-F238E27FC236}">
                <a16:creationId xmlns:a16="http://schemas.microsoft.com/office/drawing/2014/main" id="{75FB125E-5C56-F694-4B30-312058A04C12}"/>
              </a:ext>
            </a:extLst>
          </p:cNvPr>
          <p:cNvSpPr txBox="1">
            <a:spLocks/>
          </p:cNvSpPr>
          <p:nvPr/>
        </p:nvSpPr>
        <p:spPr>
          <a:xfrm>
            <a:off x="514302" y="1107674"/>
            <a:ext cx="8482943" cy="538261"/>
          </a:xfrm>
          <a:prstGeom prst="rect">
            <a:avLst/>
          </a:prstGeom>
          <a:ln w="25400">
            <a:solidFill>
              <a:schemeClr val="accent3">
                <a:lumMod val="60000"/>
                <a:lumOff val="40000"/>
              </a:schemeClr>
            </a:solidFill>
          </a:ln>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ctr">
              <a:buFont typeface="Wingdings 2" panose="05020102010507070707" pitchFamily="18" charset="2"/>
              <a:buNone/>
            </a:pPr>
            <a:r>
              <a:rPr lang="en-US" sz="3200" b="1" dirty="0">
                <a:solidFill>
                  <a:schemeClr val="tx1"/>
                </a:solidFill>
                <a:ea typeface="Calibri"/>
                <a:cs typeface="Calibri"/>
              </a:rPr>
              <a:t>Defining parameter values by </a:t>
            </a:r>
            <a:r>
              <a:rPr lang="en-US" sz="3200" b="1" dirty="0">
                <a:solidFill>
                  <a:schemeClr val="accent3"/>
                </a:solidFill>
                <a:ea typeface="Calibri"/>
                <a:cs typeface="Calibri"/>
              </a:rPr>
              <a:t>Position </a:t>
            </a:r>
            <a:r>
              <a:rPr lang="en-US" sz="3200" b="1" dirty="0">
                <a:solidFill>
                  <a:schemeClr val="tx1"/>
                </a:solidFill>
                <a:ea typeface="Calibri"/>
                <a:cs typeface="Calibri"/>
              </a:rPr>
              <a:t>&amp;</a:t>
            </a:r>
            <a:r>
              <a:rPr lang="en-US" sz="3200" b="1" dirty="0">
                <a:solidFill>
                  <a:schemeClr val="accent3"/>
                </a:solidFill>
                <a:ea typeface="Calibri"/>
                <a:cs typeface="Calibri"/>
              </a:rPr>
              <a:t> </a:t>
            </a:r>
            <a:r>
              <a:rPr lang="en-US" sz="3200" b="1" dirty="0">
                <a:solidFill>
                  <a:srgbClr val="7030A0"/>
                </a:solidFill>
                <a:ea typeface="Calibri"/>
                <a:cs typeface="Calibri"/>
              </a:rPr>
              <a:t>Name</a:t>
            </a:r>
          </a:p>
          <a:p>
            <a:pPr marL="0" indent="0">
              <a:buFont typeface="Wingdings 2" panose="05020102010507070707" pitchFamily="18" charset="2"/>
              <a:buNone/>
            </a:pPr>
            <a:endParaRPr lang="en-US" sz="2400" dirty="0">
              <a:solidFill>
                <a:schemeClr val="accent3"/>
              </a:solidFill>
              <a:ea typeface="Calibri"/>
              <a:cs typeface="Calibri"/>
            </a:endParaRPr>
          </a:p>
        </p:txBody>
      </p:sp>
      <p:sp>
        <p:nvSpPr>
          <p:cNvPr id="2" name="Google Shape;1694;p147">
            <a:extLst>
              <a:ext uri="{FF2B5EF4-FFF2-40B4-BE49-F238E27FC236}">
                <a16:creationId xmlns:a16="http://schemas.microsoft.com/office/drawing/2014/main" id="{97A8400A-5E37-FA5B-598E-5A2A03AC6C66}"/>
              </a:ext>
            </a:extLst>
          </p:cNvPr>
          <p:cNvSpPr txBox="1">
            <a:spLocks/>
          </p:cNvSpPr>
          <p:nvPr/>
        </p:nvSpPr>
        <p:spPr>
          <a:xfrm>
            <a:off x="899883" y="1947616"/>
            <a:ext cx="10592635" cy="1506653"/>
          </a:xfrm>
          <a:prstGeom prst="rect">
            <a:avLst/>
          </a:prstGeom>
          <a:solidFill>
            <a:schemeClr val="accent3">
              <a:lumMod val="40000"/>
              <a:lumOff val="60000"/>
              <a:alpha val="20000"/>
            </a:schemeClr>
          </a:solidFill>
        </p:spPr>
        <p:txBody>
          <a:bodyPr spcFirstLastPara="1" vert="horz" wrap="square" lIns="121900" tIns="121900" rIns="121900" bIns="121900" rtlCol="0" anchor="t" anchorCtr="0">
            <a:noAutofit/>
          </a:bodyPr>
          <a:lstStyle>
            <a:lvl1pPr marL="384048" lvl="0" indent="-384048" algn="l" defTabSz="914400" rtl="0" eaLnBrk="1" latinLnBrk="0" hangingPunct="1">
              <a:lnSpc>
                <a:spcPct val="94000"/>
              </a:lnSpc>
              <a:spcBef>
                <a:spcPts val="0"/>
              </a:spcBef>
              <a:spcAft>
                <a:spcPts val="0"/>
              </a:spcAft>
              <a:buFont typeface="Franklin Gothic Book" panose="020B0503020102020204" pitchFamily="34" charset="0"/>
              <a:buNone/>
              <a:defRPr sz="2000" kern="1200" baseline="0">
                <a:solidFill>
                  <a:srgbClr val="434343"/>
                </a:solidFill>
                <a:latin typeface="Roboto Mono"/>
                <a:ea typeface="Roboto Mono"/>
                <a:cs typeface="Roboto Mono"/>
                <a:sym typeface="Roboto Mono"/>
              </a:defRPr>
            </a:lvl1pPr>
            <a:lvl2pPr marL="914400" lvl="1" indent="-384048" algn="l" defTabSz="914400" rtl="0" eaLnBrk="1" latinLnBrk="0" hangingPunct="1">
              <a:lnSpc>
                <a:spcPct val="94000"/>
              </a:lnSpc>
              <a:spcBef>
                <a:spcPts val="2133"/>
              </a:spcBef>
              <a:spcAft>
                <a:spcPts val="0"/>
              </a:spcAft>
              <a:buFont typeface="Franklin Gothic Book" panose="020B0503020102020204" pitchFamily="34" charset="0"/>
              <a:buNone/>
              <a:defRPr sz="2000" i="1" kern="1200" baseline="0">
                <a:solidFill>
                  <a:schemeClr val="tx2"/>
                </a:solidFill>
                <a:latin typeface="+mn-lt"/>
                <a:ea typeface="+mn-ea"/>
                <a:cs typeface="+mn-cs"/>
              </a:defRPr>
            </a:lvl2pPr>
            <a:lvl3pPr marL="1371600" lvl="2" indent="-384048" algn="l" defTabSz="914400" rtl="0" eaLnBrk="1" latinLnBrk="0" hangingPunct="1">
              <a:lnSpc>
                <a:spcPct val="94000"/>
              </a:lnSpc>
              <a:spcBef>
                <a:spcPts val="2133"/>
              </a:spcBef>
              <a:spcAft>
                <a:spcPts val="0"/>
              </a:spcAft>
              <a:buFont typeface="Franklin Gothic Book" panose="020B0503020102020204" pitchFamily="34" charset="0"/>
              <a:buNone/>
              <a:defRPr sz="1800" kern="1200" baseline="0">
                <a:solidFill>
                  <a:schemeClr val="tx2"/>
                </a:solidFill>
                <a:latin typeface="+mn-lt"/>
                <a:ea typeface="+mn-ea"/>
                <a:cs typeface="+mn-cs"/>
              </a:defRPr>
            </a:lvl3pPr>
            <a:lvl4pPr marL="1828800" lvl="3" indent="-384048" algn="l" defTabSz="914400" rtl="0" eaLnBrk="1" latinLnBrk="0" hangingPunct="1">
              <a:lnSpc>
                <a:spcPct val="94000"/>
              </a:lnSpc>
              <a:spcBef>
                <a:spcPts val="2133"/>
              </a:spcBef>
              <a:spcAft>
                <a:spcPts val="0"/>
              </a:spcAft>
              <a:buFont typeface="Franklin Gothic Book" panose="020B0503020102020204" pitchFamily="34" charset="0"/>
              <a:buNone/>
              <a:defRPr sz="1800" i="1" kern="1200" baseline="0">
                <a:solidFill>
                  <a:schemeClr val="tx2"/>
                </a:solidFill>
                <a:latin typeface="+mn-lt"/>
                <a:ea typeface="+mn-ea"/>
                <a:cs typeface="+mn-cs"/>
              </a:defRPr>
            </a:lvl4pPr>
            <a:lvl5pPr marL="2286000" lvl="4" indent="-384048" algn="l" defTabSz="914400" rtl="0" eaLnBrk="1" latinLnBrk="0" hangingPunct="1">
              <a:lnSpc>
                <a:spcPct val="94000"/>
              </a:lnSpc>
              <a:spcBef>
                <a:spcPts val="2133"/>
              </a:spcBef>
              <a:spcAft>
                <a:spcPts val="0"/>
              </a:spcAft>
              <a:buFont typeface="Franklin Gothic Book" panose="020B0503020102020204" pitchFamily="34" charset="0"/>
              <a:buNone/>
              <a:defRPr sz="1600" kern="1200" baseline="0">
                <a:solidFill>
                  <a:schemeClr val="tx2"/>
                </a:solidFill>
                <a:latin typeface="+mn-lt"/>
                <a:ea typeface="+mn-ea"/>
                <a:cs typeface="+mn-cs"/>
              </a:defRPr>
            </a:lvl5pPr>
            <a:lvl6pPr marL="2743200" lvl="5" indent="-384048" algn="l" defTabSz="914400" rtl="0" eaLnBrk="1" latinLnBrk="0" hangingPunct="1">
              <a:lnSpc>
                <a:spcPct val="94000"/>
              </a:lnSpc>
              <a:spcBef>
                <a:spcPts val="2133"/>
              </a:spcBef>
              <a:spcAft>
                <a:spcPts val="0"/>
              </a:spcAft>
              <a:buFont typeface="Franklin Gothic Book" panose="020B0503020102020204" pitchFamily="34" charset="0"/>
              <a:buNone/>
              <a:defRPr sz="1600" i="1" kern="1200" baseline="0">
                <a:solidFill>
                  <a:schemeClr val="tx2"/>
                </a:solidFill>
                <a:latin typeface="+mn-lt"/>
                <a:ea typeface="+mn-ea"/>
                <a:cs typeface="+mn-cs"/>
              </a:defRPr>
            </a:lvl6pPr>
            <a:lvl7pPr marL="3200400" lvl="6" indent="-384048" algn="l" defTabSz="914400" rtl="0" eaLnBrk="1" latinLnBrk="0" hangingPunct="1">
              <a:lnSpc>
                <a:spcPct val="94000"/>
              </a:lnSpc>
              <a:spcBef>
                <a:spcPts val="2133"/>
              </a:spcBef>
              <a:spcAft>
                <a:spcPts val="0"/>
              </a:spcAft>
              <a:buFont typeface="Franklin Gothic Book" panose="020B0503020102020204" pitchFamily="34" charset="0"/>
              <a:buNone/>
              <a:defRPr sz="1400" kern="1200" baseline="0">
                <a:solidFill>
                  <a:schemeClr val="tx2"/>
                </a:solidFill>
                <a:latin typeface="+mn-lt"/>
                <a:ea typeface="+mn-ea"/>
                <a:cs typeface="+mn-cs"/>
              </a:defRPr>
            </a:lvl7pPr>
            <a:lvl8pPr marL="3657600" lvl="7" indent="-384048" algn="l" defTabSz="914400" rtl="0" eaLnBrk="1" latinLnBrk="0" hangingPunct="1">
              <a:lnSpc>
                <a:spcPct val="94000"/>
              </a:lnSpc>
              <a:spcBef>
                <a:spcPts val="2133"/>
              </a:spcBef>
              <a:spcAft>
                <a:spcPts val="0"/>
              </a:spcAft>
              <a:buFont typeface="Franklin Gothic Book" panose="020B0503020102020204" pitchFamily="34" charset="0"/>
              <a:buNone/>
              <a:defRPr sz="1400" i="1" kern="1200" baseline="0">
                <a:solidFill>
                  <a:schemeClr val="tx2"/>
                </a:solidFill>
                <a:latin typeface="+mn-lt"/>
                <a:ea typeface="+mn-ea"/>
                <a:cs typeface="+mn-cs"/>
              </a:defRPr>
            </a:lvl8pPr>
            <a:lvl9pPr marL="4114800" lvl="8" indent="-384048" algn="l" defTabSz="914400" rtl="0" eaLnBrk="1" latinLnBrk="0" hangingPunct="1">
              <a:lnSpc>
                <a:spcPct val="94000"/>
              </a:lnSpc>
              <a:spcBef>
                <a:spcPts val="2133"/>
              </a:spcBef>
              <a:spcAft>
                <a:spcPts val="2133"/>
              </a:spcAft>
              <a:buFont typeface="Franklin Gothic Book" panose="020B0503020102020204" pitchFamily="34" charset="0"/>
              <a:buNone/>
              <a:defRPr sz="1400" kern="1200" baseline="0">
                <a:solidFill>
                  <a:schemeClr val="tx2"/>
                </a:solidFill>
                <a:latin typeface="+mn-lt"/>
                <a:ea typeface="+mn-ea"/>
                <a:cs typeface="+mn-cs"/>
              </a:defRPr>
            </a:lvl9pPr>
          </a:lstStyle>
          <a:p>
            <a:pPr marL="0" indent="0">
              <a:lnSpc>
                <a:spcPct val="100000"/>
              </a:lnSpc>
              <a:spcBef>
                <a:spcPts val="2133"/>
              </a:spcBef>
            </a:pPr>
            <a:r>
              <a:rPr lang="en-US" sz="2400" dirty="0" err="1">
                <a:solidFill>
                  <a:schemeClr val="tx1"/>
                </a:solidFill>
                <a:latin typeface="Monaco" pitchFamily="2" charset="77"/>
                <a:ea typeface="Arial"/>
                <a:cs typeface="Arial"/>
                <a:sym typeface="Arial"/>
              </a:rPr>
              <a:t>read.csv</a:t>
            </a:r>
            <a:r>
              <a:rPr lang="en-US" sz="2400" dirty="0">
                <a:solidFill>
                  <a:schemeClr val="tx1"/>
                </a:solidFill>
                <a:latin typeface="Monaco" pitchFamily="2" charset="77"/>
                <a:ea typeface="Arial"/>
                <a:cs typeface="Arial"/>
                <a:sym typeface="Arial"/>
              </a:rPr>
              <a:t>(file, header = TRUE, </a:t>
            </a:r>
            <a:r>
              <a:rPr lang="en-US" sz="2400" dirty="0" err="1">
                <a:solidFill>
                  <a:schemeClr val="tx1"/>
                </a:solidFill>
                <a:latin typeface="Monaco" pitchFamily="2" charset="77"/>
                <a:ea typeface="Arial"/>
                <a:cs typeface="Arial"/>
                <a:sym typeface="Arial"/>
              </a:rPr>
              <a:t>sep</a:t>
            </a:r>
            <a:r>
              <a:rPr lang="en-US" sz="2400" dirty="0">
                <a:solidFill>
                  <a:schemeClr val="tx1"/>
                </a:solidFill>
                <a:latin typeface="Monaco" pitchFamily="2" charset="77"/>
                <a:ea typeface="Arial"/>
                <a:cs typeface="Arial"/>
                <a:sym typeface="Arial"/>
              </a:rPr>
              <a:t> = ",", quote = "\"",</a:t>
            </a:r>
          </a:p>
          <a:p>
            <a:pPr marL="0" indent="0">
              <a:lnSpc>
                <a:spcPct val="100000"/>
              </a:lnSpc>
            </a:pPr>
            <a:r>
              <a:rPr lang="en-US" sz="2400" dirty="0">
                <a:solidFill>
                  <a:schemeClr val="tx1"/>
                </a:solidFill>
                <a:latin typeface="Monaco" pitchFamily="2" charset="77"/>
                <a:ea typeface="Arial"/>
                <a:cs typeface="Arial"/>
                <a:sym typeface="Arial"/>
              </a:rPr>
              <a:t>         dec = ".", fill = TRUE, </a:t>
            </a:r>
            <a:r>
              <a:rPr lang="en-US" sz="2400" dirty="0" err="1">
                <a:solidFill>
                  <a:schemeClr val="tx1"/>
                </a:solidFill>
                <a:latin typeface="Monaco" pitchFamily="2" charset="77"/>
                <a:ea typeface="Arial"/>
                <a:cs typeface="Arial"/>
                <a:sym typeface="Arial"/>
              </a:rPr>
              <a:t>comment.char</a:t>
            </a:r>
            <a:r>
              <a:rPr lang="en-US" sz="2400" dirty="0">
                <a:solidFill>
                  <a:schemeClr val="tx1"/>
                </a:solidFill>
                <a:latin typeface="Monaco" pitchFamily="2" charset="77"/>
                <a:ea typeface="Arial"/>
                <a:cs typeface="Arial"/>
                <a:sym typeface="Arial"/>
              </a:rPr>
              <a:t> = "", ...)</a:t>
            </a:r>
          </a:p>
        </p:txBody>
      </p:sp>
      <p:sp>
        <p:nvSpPr>
          <p:cNvPr id="7" name="Google Shape;1694;p147">
            <a:extLst>
              <a:ext uri="{FF2B5EF4-FFF2-40B4-BE49-F238E27FC236}">
                <a16:creationId xmlns:a16="http://schemas.microsoft.com/office/drawing/2014/main" id="{3A7904E7-D56A-F67A-CF8D-79C5A8127E89}"/>
              </a:ext>
            </a:extLst>
          </p:cNvPr>
          <p:cNvSpPr txBox="1">
            <a:spLocks/>
          </p:cNvSpPr>
          <p:nvPr/>
        </p:nvSpPr>
        <p:spPr>
          <a:xfrm>
            <a:off x="1972326" y="3755950"/>
            <a:ext cx="8029629" cy="922200"/>
          </a:xfrm>
          <a:prstGeom prst="rect">
            <a:avLst/>
          </a:prstGeom>
          <a:noFill/>
        </p:spPr>
        <p:txBody>
          <a:bodyPr spcFirstLastPara="1" vert="horz" wrap="square" lIns="121900" tIns="121900" rIns="121900" bIns="121900" rtlCol="0" anchor="t" anchorCtr="0">
            <a:noAutofit/>
          </a:bodyPr>
          <a:lstStyle>
            <a:lvl1pPr marL="384048" lvl="0" indent="-384048" algn="l" defTabSz="914400" rtl="0" eaLnBrk="1" latinLnBrk="0" hangingPunct="1">
              <a:lnSpc>
                <a:spcPct val="94000"/>
              </a:lnSpc>
              <a:spcBef>
                <a:spcPts val="0"/>
              </a:spcBef>
              <a:spcAft>
                <a:spcPts val="0"/>
              </a:spcAft>
              <a:buFont typeface="Franklin Gothic Book" panose="020B0503020102020204" pitchFamily="34" charset="0"/>
              <a:buNone/>
              <a:defRPr sz="2000" kern="1200" baseline="0">
                <a:solidFill>
                  <a:srgbClr val="434343"/>
                </a:solidFill>
                <a:latin typeface="Roboto Mono"/>
                <a:ea typeface="Roboto Mono"/>
                <a:cs typeface="Roboto Mono"/>
                <a:sym typeface="Roboto Mono"/>
              </a:defRPr>
            </a:lvl1pPr>
            <a:lvl2pPr marL="914400" lvl="1" indent="-384048" algn="l" defTabSz="914400" rtl="0" eaLnBrk="1" latinLnBrk="0" hangingPunct="1">
              <a:lnSpc>
                <a:spcPct val="94000"/>
              </a:lnSpc>
              <a:spcBef>
                <a:spcPts val="2133"/>
              </a:spcBef>
              <a:spcAft>
                <a:spcPts val="0"/>
              </a:spcAft>
              <a:buFont typeface="Franklin Gothic Book" panose="020B0503020102020204" pitchFamily="34" charset="0"/>
              <a:buNone/>
              <a:defRPr sz="2000" i="1" kern="1200" baseline="0">
                <a:solidFill>
                  <a:schemeClr val="tx2"/>
                </a:solidFill>
                <a:latin typeface="+mn-lt"/>
                <a:ea typeface="+mn-ea"/>
                <a:cs typeface="+mn-cs"/>
              </a:defRPr>
            </a:lvl2pPr>
            <a:lvl3pPr marL="1371600" lvl="2" indent="-384048" algn="l" defTabSz="914400" rtl="0" eaLnBrk="1" latinLnBrk="0" hangingPunct="1">
              <a:lnSpc>
                <a:spcPct val="94000"/>
              </a:lnSpc>
              <a:spcBef>
                <a:spcPts val="2133"/>
              </a:spcBef>
              <a:spcAft>
                <a:spcPts val="0"/>
              </a:spcAft>
              <a:buFont typeface="Franklin Gothic Book" panose="020B0503020102020204" pitchFamily="34" charset="0"/>
              <a:buNone/>
              <a:defRPr sz="1800" kern="1200" baseline="0">
                <a:solidFill>
                  <a:schemeClr val="tx2"/>
                </a:solidFill>
                <a:latin typeface="+mn-lt"/>
                <a:ea typeface="+mn-ea"/>
                <a:cs typeface="+mn-cs"/>
              </a:defRPr>
            </a:lvl3pPr>
            <a:lvl4pPr marL="1828800" lvl="3" indent="-384048" algn="l" defTabSz="914400" rtl="0" eaLnBrk="1" latinLnBrk="0" hangingPunct="1">
              <a:lnSpc>
                <a:spcPct val="94000"/>
              </a:lnSpc>
              <a:spcBef>
                <a:spcPts val="2133"/>
              </a:spcBef>
              <a:spcAft>
                <a:spcPts val="0"/>
              </a:spcAft>
              <a:buFont typeface="Franklin Gothic Book" panose="020B0503020102020204" pitchFamily="34" charset="0"/>
              <a:buNone/>
              <a:defRPr sz="1800" i="1" kern="1200" baseline="0">
                <a:solidFill>
                  <a:schemeClr val="tx2"/>
                </a:solidFill>
                <a:latin typeface="+mn-lt"/>
                <a:ea typeface="+mn-ea"/>
                <a:cs typeface="+mn-cs"/>
              </a:defRPr>
            </a:lvl4pPr>
            <a:lvl5pPr marL="2286000" lvl="4" indent="-384048" algn="l" defTabSz="914400" rtl="0" eaLnBrk="1" latinLnBrk="0" hangingPunct="1">
              <a:lnSpc>
                <a:spcPct val="94000"/>
              </a:lnSpc>
              <a:spcBef>
                <a:spcPts val="2133"/>
              </a:spcBef>
              <a:spcAft>
                <a:spcPts val="0"/>
              </a:spcAft>
              <a:buFont typeface="Franklin Gothic Book" panose="020B0503020102020204" pitchFamily="34" charset="0"/>
              <a:buNone/>
              <a:defRPr sz="1600" kern="1200" baseline="0">
                <a:solidFill>
                  <a:schemeClr val="tx2"/>
                </a:solidFill>
                <a:latin typeface="+mn-lt"/>
                <a:ea typeface="+mn-ea"/>
                <a:cs typeface="+mn-cs"/>
              </a:defRPr>
            </a:lvl5pPr>
            <a:lvl6pPr marL="2743200" lvl="5" indent="-384048" algn="l" defTabSz="914400" rtl="0" eaLnBrk="1" latinLnBrk="0" hangingPunct="1">
              <a:lnSpc>
                <a:spcPct val="94000"/>
              </a:lnSpc>
              <a:spcBef>
                <a:spcPts val="2133"/>
              </a:spcBef>
              <a:spcAft>
                <a:spcPts val="0"/>
              </a:spcAft>
              <a:buFont typeface="Franklin Gothic Book" panose="020B0503020102020204" pitchFamily="34" charset="0"/>
              <a:buNone/>
              <a:defRPr sz="1600" i="1" kern="1200" baseline="0">
                <a:solidFill>
                  <a:schemeClr val="tx2"/>
                </a:solidFill>
                <a:latin typeface="+mn-lt"/>
                <a:ea typeface="+mn-ea"/>
                <a:cs typeface="+mn-cs"/>
              </a:defRPr>
            </a:lvl6pPr>
            <a:lvl7pPr marL="3200400" lvl="6" indent="-384048" algn="l" defTabSz="914400" rtl="0" eaLnBrk="1" latinLnBrk="0" hangingPunct="1">
              <a:lnSpc>
                <a:spcPct val="94000"/>
              </a:lnSpc>
              <a:spcBef>
                <a:spcPts val="2133"/>
              </a:spcBef>
              <a:spcAft>
                <a:spcPts val="0"/>
              </a:spcAft>
              <a:buFont typeface="Franklin Gothic Book" panose="020B0503020102020204" pitchFamily="34" charset="0"/>
              <a:buNone/>
              <a:defRPr sz="1400" kern="1200" baseline="0">
                <a:solidFill>
                  <a:schemeClr val="tx2"/>
                </a:solidFill>
                <a:latin typeface="+mn-lt"/>
                <a:ea typeface="+mn-ea"/>
                <a:cs typeface="+mn-cs"/>
              </a:defRPr>
            </a:lvl7pPr>
            <a:lvl8pPr marL="3657600" lvl="7" indent="-384048" algn="l" defTabSz="914400" rtl="0" eaLnBrk="1" latinLnBrk="0" hangingPunct="1">
              <a:lnSpc>
                <a:spcPct val="94000"/>
              </a:lnSpc>
              <a:spcBef>
                <a:spcPts val="2133"/>
              </a:spcBef>
              <a:spcAft>
                <a:spcPts val="0"/>
              </a:spcAft>
              <a:buFont typeface="Franklin Gothic Book" panose="020B0503020102020204" pitchFamily="34" charset="0"/>
              <a:buNone/>
              <a:defRPr sz="1400" i="1" kern="1200" baseline="0">
                <a:solidFill>
                  <a:schemeClr val="tx2"/>
                </a:solidFill>
                <a:latin typeface="+mn-lt"/>
                <a:ea typeface="+mn-ea"/>
                <a:cs typeface="+mn-cs"/>
              </a:defRPr>
            </a:lvl8pPr>
            <a:lvl9pPr marL="4114800" lvl="8" indent="-384048" algn="l" defTabSz="914400" rtl="0" eaLnBrk="1" latinLnBrk="0" hangingPunct="1">
              <a:lnSpc>
                <a:spcPct val="94000"/>
              </a:lnSpc>
              <a:spcBef>
                <a:spcPts val="2133"/>
              </a:spcBef>
              <a:spcAft>
                <a:spcPts val="2133"/>
              </a:spcAft>
              <a:buFont typeface="Franklin Gothic Book" panose="020B0503020102020204" pitchFamily="34" charset="0"/>
              <a:buNone/>
              <a:defRPr sz="1400" kern="1200" baseline="0">
                <a:solidFill>
                  <a:schemeClr val="tx2"/>
                </a:solidFill>
                <a:latin typeface="+mn-lt"/>
                <a:ea typeface="+mn-ea"/>
                <a:cs typeface="+mn-cs"/>
              </a:defRPr>
            </a:lvl9pPr>
          </a:lstStyle>
          <a:p>
            <a:pPr marL="0" indent="0">
              <a:lnSpc>
                <a:spcPct val="100000"/>
              </a:lnSpc>
              <a:spcBef>
                <a:spcPts val="2133"/>
              </a:spcBef>
            </a:pPr>
            <a:r>
              <a:rPr lang="en-US" sz="2400" b="1" dirty="0" err="1">
                <a:solidFill>
                  <a:schemeClr val="dk2"/>
                </a:solidFill>
                <a:latin typeface="Monaco" pitchFamily="2" charset="77"/>
                <a:ea typeface="Arial"/>
                <a:cs typeface="Arial"/>
                <a:sym typeface="Arial"/>
              </a:rPr>
              <a:t>read.csv</a:t>
            </a:r>
            <a:r>
              <a:rPr lang="en-US" sz="2400" b="1" dirty="0">
                <a:solidFill>
                  <a:schemeClr val="dk2"/>
                </a:solidFill>
                <a:latin typeface="Monaco" pitchFamily="2" charset="77"/>
                <a:ea typeface="Arial"/>
                <a:cs typeface="Arial"/>
                <a:sym typeface="Arial"/>
              </a:rPr>
              <a:t>(file=“</a:t>
            </a:r>
            <a:r>
              <a:rPr lang="en-US" sz="2400" b="1" dirty="0" err="1">
                <a:solidFill>
                  <a:schemeClr val="dk2"/>
                </a:solidFill>
                <a:latin typeface="Monaco" pitchFamily="2" charset="77"/>
                <a:ea typeface="Arial"/>
                <a:cs typeface="Arial"/>
                <a:sym typeface="Arial"/>
              </a:rPr>
              <a:t>results.txt</a:t>
            </a:r>
            <a:r>
              <a:rPr lang="en-US" sz="2400" b="1" dirty="0">
                <a:solidFill>
                  <a:schemeClr val="dk2"/>
                </a:solidFill>
                <a:latin typeface="Monaco" pitchFamily="2" charset="77"/>
                <a:ea typeface="Arial"/>
                <a:cs typeface="Arial"/>
                <a:sym typeface="Arial"/>
              </a:rPr>
              <a:t>”, TRUE, “\t”)</a:t>
            </a:r>
          </a:p>
          <a:p>
            <a:pPr marL="0" indent="0">
              <a:lnSpc>
                <a:spcPct val="100000"/>
              </a:lnSpc>
              <a:buClr>
                <a:schemeClr val="dk2"/>
              </a:buClr>
              <a:buSzPts val="1100"/>
            </a:pPr>
            <a:endParaRPr lang="en-US" sz="2400" dirty="0">
              <a:solidFill>
                <a:schemeClr val="dk2"/>
              </a:solidFill>
              <a:latin typeface="Monaco" pitchFamily="2" charset="77"/>
              <a:ea typeface="Arial"/>
              <a:cs typeface="Arial"/>
              <a:sym typeface="Arial"/>
            </a:endParaRPr>
          </a:p>
          <a:p>
            <a:pPr marL="0" indent="0">
              <a:spcAft>
                <a:spcPts val="2133"/>
              </a:spcAft>
            </a:pPr>
            <a:endParaRPr lang="en-US" sz="2400" dirty="0">
              <a:solidFill>
                <a:srgbClr val="222222"/>
              </a:solidFill>
              <a:latin typeface="Monaco" pitchFamily="2" charset="77"/>
              <a:ea typeface="Arial"/>
              <a:cs typeface="Arial"/>
              <a:sym typeface="Arial"/>
            </a:endParaRPr>
          </a:p>
        </p:txBody>
      </p:sp>
    </p:spTree>
    <p:extLst>
      <p:ext uri="{BB962C8B-B14F-4D97-AF65-F5344CB8AC3E}">
        <p14:creationId xmlns:p14="http://schemas.microsoft.com/office/powerpoint/2010/main" val="177136919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692"/>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7F4F768-8A64-9239-68C4-01FA727F7107}"/>
              </a:ext>
            </a:extLst>
          </p:cNvPr>
          <p:cNvSpPr txBox="1">
            <a:spLocks/>
          </p:cNvSpPr>
          <p:nvPr/>
        </p:nvSpPr>
        <p:spPr>
          <a:xfrm>
            <a:off x="8008608" y="562805"/>
            <a:ext cx="3483910" cy="442192"/>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r">
              <a:buFont typeface="Wingdings 2" panose="05020102010507070707" pitchFamily="18" charset="2"/>
              <a:buNone/>
            </a:pPr>
            <a:r>
              <a:rPr lang="en-US" sz="3400" b="1" i="1" dirty="0">
                <a:solidFill>
                  <a:schemeClr val="accent3">
                    <a:lumMod val="60000"/>
                    <a:lumOff val="40000"/>
                  </a:schemeClr>
                </a:solidFill>
                <a:ea typeface="Calibri"/>
                <a:cs typeface="Calibri"/>
              </a:rPr>
              <a:t>Calling functions</a:t>
            </a:r>
          </a:p>
        </p:txBody>
      </p:sp>
      <p:sp>
        <p:nvSpPr>
          <p:cNvPr id="6" name="Content Placeholder 2">
            <a:extLst>
              <a:ext uri="{FF2B5EF4-FFF2-40B4-BE49-F238E27FC236}">
                <a16:creationId xmlns:a16="http://schemas.microsoft.com/office/drawing/2014/main" id="{75FB125E-5C56-F694-4B30-312058A04C12}"/>
              </a:ext>
            </a:extLst>
          </p:cNvPr>
          <p:cNvSpPr txBox="1">
            <a:spLocks/>
          </p:cNvSpPr>
          <p:nvPr/>
        </p:nvSpPr>
        <p:spPr>
          <a:xfrm>
            <a:off x="514302" y="1107674"/>
            <a:ext cx="8482943" cy="538261"/>
          </a:xfrm>
          <a:prstGeom prst="rect">
            <a:avLst/>
          </a:prstGeom>
          <a:ln w="25400">
            <a:solidFill>
              <a:schemeClr val="accent3">
                <a:lumMod val="60000"/>
                <a:lumOff val="40000"/>
              </a:schemeClr>
            </a:solidFill>
          </a:ln>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ctr">
              <a:buFont typeface="Wingdings 2" panose="05020102010507070707" pitchFamily="18" charset="2"/>
              <a:buNone/>
            </a:pPr>
            <a:r>
              <a:rPr lang="en-US" sz="3200" b="1" dirty="0">
                <a:solidFill>
                  <a:schemeClr val="tx1"/>
                </a:solidFill>
                <a:ea typeface="Calibri"/>
                <a:cs typeface="Calibri"/>
              </a:rPr>
              <a:t>Defining parameter values by </a:t>
            </a:r>
            <a:r>
              <a:rPr lang="en-US" sz="3200" b="1" dirty="0">
                <a:solidFill>
                  <a:schemeClr val="accent3"/>
                </a:solidFill>
                <a:ea typeface="Calibri"/>
                <a:cs typeface="Calibri"/>
              </a:rPr>
              <a:t>Position </a:t>
            </a:r>
            <a:r>
              <a:rPr lang="en-US" sz="3200" b="1" dirty="0">
                <a:solidFill>
                  <a:schemeClr val="tx1"/>
                </a:solidFill>
                <a:ea typeface="Calibri"/>
                <a:cs typeface="Calibri"/>
              </a:rPr>
              <a:t>&amp;</a:t>
            </a:r>
            <a:r>
              <a:rPr lang="en-US" sz="3200" b="1" dirty="0">
                <a:solidFill>
                  <a:schemeClr val="accent3"/>
                </a:solidFill>
                <a:ea typeface="Calibri"/>
                <a:cs typeface="Calibri"/>
              </a:rPr>
              <a:t> </a:t>
            </a:r>
            <a:r>
              <a:rPr lang="en-US" sz="3200" b="1" dirty="0">
                <a:solidFill>
                  <a:srgbClr val="7030A0"/>
                </a:solidFill>
                <a:ea typeface="Calibri"/>
                <a:cs typeface="Calibri"/>
              </a:rPr>
              <a:t>Name</a:t>
            </a:r>
          </a:p>
          <a:p>
            <a:pPr marL="0" indent="0">
              <a:buFont typeface="Wingdings 2" panose="05020102010507070707" pitchFamily="18" charset="2"/>
              <a:buNone/>
            </a:pPr>
            <a:endParaRPr lang="en-US" sz="2400" dirty="0">
              <a:solidFill>
                <a:schemeClr val="accent3"/>
              </a:solidFill>
              <a:ea typeface="Calibri"/>
              <a:cs typeface="Calibri"/>
            </a:endParaRPr>
          </a:p>
        </p:txBody>
      </p:sp>
      <p:sp>
        <p:nvSpPr>
          <p:cNvPr id="2" name="Google Shape;1694;p147">
            <a:extLst>
              <a:ext uri="{FF2B5EF4-FFF2-40B4-BE49-F238E27FC236}">
                <a16:creationId xmlns:a16="http://schemas.microsoft.com/office/drawing/2014/main" id="{97A8400A-5E37-FA5B-598E-5A2A03AC6C66}"/>
              </a:ext>
            </a:extLst>
          </p:cNvPr>
          <p:cNvSpPr txBox="1">
            <a:spLocks/>
          </p:cNvSpPr>
          <p:nvPr/>
        </p:nvSpPr>
        <p:spPr>
          <a:xfrm>
            <a:off x="899883" y="1947616"/>
            <a:ext cx="10592635" cy="1506653"/>
          </a:xfrm>
          <a:prstGeom prst="rect">
            <a:avLst/>
          </a:prstGeom>
          <a:solidFill>
            <a:schemeClr val="accent3">
              <a:lumMod val="40000"/>
              <a:lumOff val="60000"/>
              <a:alpha val="20000"/>
            </a:schemeClr>
          </a:solidFill>
        </p:spPr>
        <p:txBody>
          <a:bodyPr spcFirstLastPara="1" vert="horz" wrap="square" lIns="121900" tIns="121900" rIns="121900" bIns="121900" rtlCol="0" anchor="t" anchorCtr="0">
            <a:noAutofit/>
          </a:bodyPr>
          <a:lstStyle>
            <a:lvl1pPr marL="384048" lvl="0" indent="-384048" algn="l" defTabSz="914400" rtl="0" eaLnBrk="1" latinLnBrk="0" hangingPunct="1">
              <a:lnSpc>
                <a:spcPct val="94000"/>
              </a:lnSpc>
              <a:spcBef>
                <a:spcPts val="0"/>
              </a:spcBef>
              <a:spcAft>
                <a:spcPts val="0"/>
              </a:spcAft>
              <a:buFont typeface="Franklin Gothic Book" panose="020B0503020102020204" pitchFamily="34" charset="0"/>
              <a:buNone/>
              <a:defRPr sz="2000" kern="1200" baseline="0">
                <a:solidFill>
                  <a:srgbClr val="434343"/>
                </a:solidFill>
                <a:latin typeface="Roboto Mono"/>
                <a:ea typeface="Roboto Mono"/>
                <a:cs typeface="Roboto Mono"/>
                <a:sym typeface="Roboto Mono"/>
              </a:defRPr>
            </a:lvl1pPr>
            <a:lvl2pPr marL="914400" lvl="1" indent="-384048" algn="l" defTabSz="914400" rtl="0" eaLnBrk="1" latinLnBrk="0" hangingPunct="1">
              <a:lnSpc>
                <a:spcPct val="94000"/>
              </a:lnSpc>
              <a:spcBef>
                <a:spcPts val="2133"/>
              </a:spcBef>
              <a:spcAft>
                <a:spcPts val="0"/>
              </a:spcAft>
              <a:buFont typeface="Franklin Gothic Book" panose="020B0503020102020204" pitchFamily="34" charset="0"/>
              <a:buNone/>
              <a:defRPr sz="2000" i="1" kern="1200" baseline="0">
                <a:solidFill>
                  <a:schemeClr val="tx2"/>
                </a:solidFill>
                <a:latin typeface="+mn-lt"/>
                <a:ea typeface="+mn-ea"/>
                <a:cs typeface="+mn-cs"/>
              </a:defRPr>
            </a:lvl2pPr>
            <a:lvl3pPr marL="1371600" lvl="2" indent="-384048" algn="l" defTabSz="914400" rtl="0" eaLnBrk="1" latinLnBrk="0" hangingPunct="1">
              <a:lnSpc>
                <a:spcPct val="94000"/>
              </a:lnSpc>
              <a:spcBef>
                <a:spcPts val="2133"/>
              </a:spcBef>
              <a:spcAft>
                <a:spcPts val="0"/>
              </a:spcAft>
              <a:buFont typeface="Franklin Gothic Book" panose="020B0503020102020204" pitchFamily="34" charset="0"/>
              <a:buNone/>
              <a:defRPr sz="1800" kern="1200" baseline="0">
                <a:solidFill>
                  <a:schemeClr val="tx2"/>
                </a:solidFill>
                <a:latin typeface="+mn-lt"/>
                <a:ea typeface="+mn-ea"/>
                <a:cs typeface="+mn-cs"/>
              </a:defRPr>
            </a:lvl3pPr>
            <a:lvl4pPr marL="1828800" lvl="3" indent="-384048" algn="l" defTabSz="914400" rtl="0" eaLnBrk="1" latinLnBrk="0" hangingPunct="1">
              <a:lnSpc>
                <a:spcPct val="94000"/>
              </a:lnSpc>
              <a:spcBef>
                <a:spcPts val="2133"/>
              </a:spcBef>
              <a:spcAft>
                <a:spcPts val="0"/>
              </a:spcAft>
              <a:buFont typeface="Franklin Gothic Book" panose="020B0503020102020204" pitchFamily="34" charset="0"/>
              <a:buNone/>
              <a:defRPr sz="1800" i="1" kern="1200" baseline="0">
                <a:solidFill>
                  <a:schemeClr val="tx2"/>
                </a:solidFill>
                <a:latin typeface="+mn-lt"/>
                <a:ea typeface="+mn-ea"/>
                <a:cs typeface="+mn-cs"/>
              </a:defRPr>
            </a:lvl4pPr>
            <a:lvl5pPr marL="2286000" lvl="4" indent="-384048" algn="l" defTabSz="914400" rtl="0" eaLnBrk="1" latinLnBrk="0" hangingPunct="1">
              <a:lnSpc>
                <a:spcPct val="94000"/>
              </a:lnSpc>
              <a:spcBef>
                <a:spcPts val="2133"/>
              </a:spcBef>
              <a:spcAft>
                <a:spcPts val="0"/>
              </a:spcAft>
              <a:buFont typeface="Franklin Gothic Book" panose="020B0503020102020204" pitchFamily="34" charset="0"/>
              <a:buNone/>
              <a:defRPr sz="1600" kern="1200" baseline="0">
                <a:solidFill>
                  <a:schemeClr val="tx2"/>
                </a:solidFill>
                <a:latin typeface="+mn-lt"/>
                <a:ea typeface="+mn-ea"/>
                <a:cs typeface="+mn-cs"/>
              </a:defRPr>
            </a:lvl5pPr>
            <a:lvl6pPr marL="2743200" lvl="5" indent="-384048" algn="l" defTabSz="914400" rtl="0" eaLnBrk="1" latinLnBrk="0" hangingPunct="1">
              <a:lnSpc>
                <a:spcPct val="94000"/>
              </a:lnSpc>
              <a:spcBef>
                <a:spcPts val="2133"/>
              </a:spcBef>
              <a:spcAft>
                <a:spcPts val="0"/>
              </a:spcAft>
              <a:buFont typeface="Franklin Gothic Book" panose="020B0503020102020204" pitchFamily="34" charset="0"/>
              <a:buNone/>
              <a:defRPr sz="1600" i="1" kern="1200" baseline="0">
                <a:solidFill>
                  <a:schemeClr val="tx2"/>
                </a:solidFill>
                <a:latin typeface="+mn-lt"/>
                <a:ea typeface="+mn-ea"/>
                <a:cs typeface="+mn-cs"/>
              </a:defRPr>
            </a:lvl6pPr>
            <a:lvl7pPr marL="3200400" lvl="6" indent="-384048" algn="l" defTabSz="914400" rtl="0" eaLnBrk="1" latinLnBrk="0" hangingPunct="1">
              <a:lnSpc>
                <a:spcPct val="94000"/>
              </a:lnSpc>
              <a:spcBef>
                <a:spcPts val="2133"/>
              </a:spcBef>
              <a:spcAft>
                <a:spcPts val="0"/>
              </a:spcAft>
              <a:buFont typeface="Franklin Gothic Book" panose="020B0503020102020204" pitchFamily="34" charset="0"/>
              <a:buNone/>
              <a:defRPr sz="1400" kern="1200" baseline="0">
                <a:solidFill>
                  <a:schemeClr val="tx2"/>
                </a:solidFill>
                <a:latin typeface="+mn-lt"/>
                <a:ea typeface="+mn-ea"/>
                <a:cs typeface="+mn-cs"/>
              </a:defRPr>
            </a:lvl7pPr>
            <a:lvl8pPr marL="3657600" lvl="7" indent="-384048" algn="l" defTabSz="914400" rtl="0" eaLnBrk="1" latinLnBrk="0" hangingPunct="1">
              <a:lnSpc>
                <a:spcPct val="94000"/>
              </a:lnSpc>
              <a:spcBef>
                <a:spcPts val="2133"/>
              </a:spcBef>
              <a:spcAft>
                <a:spcPts val="0"/>
              </a:spcAft>
              <a:buFont typeface="Franklin Gothic Book" panose="020B0503020102020204" pitchFamily="34" charset="0"/>
              <a:buNone/>
              <a:defRPr sz="1400" i="1" kern="1200" baseline="0">
                <a:solidFill>
                  <a:schemeClr val="tx2"/>
                </a:solidFill>
                <a:latin typeface="+mn-lt"/>
                <a:ea typeface="+mn-ea"/>
                <a:cs typeface="+mn-cs"/>
              </a:defRPr>
            </a:lvl8pPr>
            <a:lvl9pPr marL="4114800" lvl="8" indent="-384048" algn="l" defTabSz="914400" rtl="0" eaLnBrk="1" latinLnBrk="0" hangingPunct="1">
              <a:lnSpc>
                <a:spcPct val="94000"/>
              </a:lnSpc>
              <a:spcBef>
                <a:spcPts val="2133"/>
              </a:spcBef>
              <a:spcAft>
                <a:spcPts val="2133"/>
              </a:spcAft>
              <a:buFont typeface="Franklin Gothic Book" panose="020B0503020102020204" pitchFamily="34" charset="0"/>
              <a:buNone/>
              <a:defRPr sz="1400" kern="1200" baseline="0">
                <a:solidFill>
                  <a:schemeClr val="tx2"/>
                </a:solidFill>
                <a:latin typeface="+mn-lt"/>
                <a:ea typeface="+mn-ea"/>
                <a:cs typeface="+mn-cs"/>
              </a:defRPr>
            </a:lvl9pPr>
          </a:lstStyle>
          <a:p>
            <a:pPr marL="0" indent="0">
              <a:lnSpc>
                <a:spcPct val="100000"/>
              </a:lnSpc>
              <a:spcBef>
                <a:spcPts val="2133"/>
              </a:spcBef>
            </a:pPr>
            <a:r>
              <a:rPr lang="en-US" sz="2400" dirty="0" err="1">
                <a:solidFill>
                  <a:schemeClr val="tx1"/>
                </a:solidFill>
                <a:latin typeface="Monaco" pitchFamily="2" charset="77"/>
                <a:ea typeface="Arial"/>
                <a:cs typeface="Arial"/>
                <a:sym typeface="Arial"/>
              </a:rPr>
              <a:t>read.csv</a:t>
            </a:r>
            <a:r>
              <a:rPr lang="en-US" sz="2400" dirty="0">
                <a:solidFill>
                  <a:schemeClr val="tx1"/>
                </a:solidFill>
                <a:latin typeface="Monaco" pitchFamily="2" charset="77"/>
                <a:ea typeface="Arial"/>
                <a:cs typeface="Arial"/>
                <a:sym typeface="Arial"/>
              </a:rPr>
              <a:t>(</a:t>
            </a:r>
            <a:r>
              <a:rPr lang="en-US" sz="2400" dirty="0">
                <a:solidFill>
                  <a:schemeClr val="tx1"/>
                </a:solidFill>
                <a:highlight>
                  <a:srgbClr val="FFFF00"/>
                </a:highlight>
                <a:latin typeface="Monaco" pitchFamily="2" charset="77"/>
                <a:ea typeface="Arial"/>
                <a:cs typeface="Arial"/>
                <a:sym typeface="Arial"/>
              </a:rPr>
              <a:t>file</a:t>
            </a:r>
            <a:r>
              <a:rPr lang="en-US" sz="2400" dirty="0">
                <a:solidFill>
                  <a:schemeClr val="tx1"/>
                </a:solidFill>
                <a:latin typeface="Monaco" pitchFamily="2" charset="77"/>
                <a:ea typeface="Arial"/>
                <a:cs typeface="Arial"/>
                <a:sym typeface="Arial"/>
              </a:rPr>
              <a:t>, header = TRUE, </a:t>
            </a:r>
            <a:r>
              <a:rPr lang="en-US" sz="2400" dirty="0" err="1">
                <a:solidFill>
                  <a:schemeClr val="tx1"/>
                </a:solidFill>
                <a:latin typeface="Monaco" pitchFamily="2" charset="77"/>
                <a:ea typeface="Arial"/>
                <a:cs typeface="Arial"/>
                <a:sym typeface="Arial"/>
              </a:rPr>
              <a:t>sep</a:t>
            </a:r>
            <a:r>
              <a:rPr lang="en-US" sz="2400" dirty="0">
                <a:solidFill>
                  <a:schemeClr val="tx1"/>
                </a:solidFill>
                <a:latin typeface="Monaco" pitchFamily="2" charset="77"/>
                <a:ea typeface="Arial"/>
                <a:cs typeface="Arial"/>
                <a:sym typeface="Arial"/>
              </a:rPr>
              <a:t> = ",", quote = "\"",</a:t>
            </a:r>
          </a:p>
          <a:p>
            <a:pPr marL="0" indent="0">
              <a:lnSpc>
                <a:spcPct val="100000"/>
              </a:lnSpc>
            </a:pPr>
            <a:r>
              <a:rPr lang="en-US" sz="2400" dirty="0">
                <a:solidFill>
                  <a:schemeClr val="tx1"/>
                </a:solidFill>
                <a:latin typeface="Monaco" pitchFamily="2" charset="77"/>
                <a:ea typeface="Arial"/>
                <a:cs typeface="Arial"/>
                <a:sym typeface="Arial"/>
              </a:rPr>
              <a:t>         dec = ".", fill = TRUE, </a:t>
            </a:r>
            <a:r>
              <a:rPr lang="en-US" sz="2400" dirty="0" err="1">
                <a:solidFill>
                  <a:schemeClr val="tx1"/>
                </a:solidFill>
                <a:latin typeface="Monaco" pitchFamily="2" charset="77"/>
                <a:ea typeface="Arial"/>
                <a:cs typeface="Arial"/>
                <a:sym typeface="Arial"/>
              </a:rPr>
              <a:t>comment.char</a:t>
            </a:r>
            <a:r>
              <a:rPr lang="en-US" sz="2400" dirty="0">
                <a:solidFill>
                  <a:schemeClr val="tx1"/>
                </a:solidFill>
                <a:latin typeface="Monaco" pitchFamily="2" charset="77"/>
                <a:ea typeface="Arial"/>
                <a:cs typeface="Arial"/>
                <a:sym typeface="Arial"/>
              </a:rPr>
              <a:t> = "", ...)</a:t>
            </a:r>
          </a:p>
        </p:txBody>
      </p:sp>
      <p:sp>
        <p:nvSpPr>
          <p:cNvPr id="4" name="TextBox 3">
            <a:extLst>
              <a:ext uri="{FF2B5EF4-FFF2-40B4-BE49-F238E27FC236}">
                <a16:creationId xmlns:a16="http://schemas.microsoft.com/office/drawing/2014/main" id="{5C1A6F4F-1A6B-9297-69E7-B8768538CA45}"/>
              </a:ext>
            </a:extLst>
          </p:cNvPr>
          <p:cNvSpPr txBox="1"/>
          <p:nvPr/>
        </p:nvSpPr>
        <p:spPr>
          <a:xfrm>
            <a:off x="4888090" y="5227106"/>
            <a:ext cx="7032977" cy="461665"/>
          </a:xfrm>
          <a:prstGeom prst="rect">
            <a:avLst/>
          </a:prstGeom>
          <a:noFill/>
        </p:spPr>
        <p:txBody>
          <a:bodyPr wrap="square" rtlCol="0">
            <a:spAutoFit/>
          </a:bodyPr>
          <a:lstStyle/>
          <a:p>
            <a:r>
              <a:rPr lang="en-US" sz="2400" dirty="0">
                <a:highlight>
                  <a:srgbClr val="FFFF00"/>
                </a:highlight>
                <a:latin typeface="Monaco" pitchFamily="2" charset="77"/>
              </a:rPr>
              <a:t>Match all named arguments first</a:t>
            </a:r>
            <a:r>
              <a:rPr lang="en-US" sz="2400" dirty="0">
                <a:latin typeface="Monaco" pitchFamily="2" charset="77"/>
              </a:rPr>
              <a:t>, </a:t>
            </a:r>
            <a:endParaRPr lang="en-US" sz="2400" dirty="0">
              <a:highlight>
                <a:srgbClr val="FF00FF"/>
              </a:highlight>
              <a:latin typeface="Monaco" pitchFamily="2" charset="77"/>
            </a:endParaRPr>
          </a:p>
        </p:txBody>
      </p:sp>
      <p:sp>
        <p:nvSpPr>
          <p:cNvPr id="5" name="Google Shape;1694;p147">
            <a:extLst>
              <a:ext uri="{FF2B5EF4-FFF2-40B4-BE49-F238E27FC236}">
                <a16:creationId xmlns:a16="http://schemas.microsoft.com/office/drawing/2014/main" id="{19B01891-CEE7-D3D9-FDB8-BE91952D9465}"/>
              </a:ext>
            </a:extLst>
          </p:cNvPr>
          <p:cNvSpPr txBox="1">
            <a:spLocks/>
          </p:cNvSpPr>
          <p:nvPr/>
        </p:nvSpPr>
        <p:spPr>
          <a:xfrm>
            <a:off x="1972326" y="3755950"/>
            <a:ext cx="8029629" cy="922200"/>
          </a:xfrm>
          <a:prstGeom prst="rect">
            <a:avLst/>
          </a:prstGeom>
          <a:noFill/>
        </p:spPr>
        <p:txBody>
          <a:bodyPr spcFirstLastPara="1" vert="horz" wrap="square" lIns="121900" tIns="121900" rIns="121900" bIns="121900" rtlCol="0" anchor="t" anchorCtr="0">
            <a:noAutofit/>
          </a:bodyPr>
          <a:lstStyle>
            <a:lvl1pPr marL="384048" lvl="0" indent="-384048" algn="l" defTabSz="914400" rtl="0" eaLnBrk="1" latinLnBrk="0" hangingPunct="1">
              <a:lnSpc>
                <a:spcPct val="94000"/>
              </a:lnSpc>
              <a:spcBef>
                <a:spcPts val="0"/>
              </a:spcBef>
              <a:spcAft>
                <a:spcPts val="0"/>
              </a:spcAft>
              <a:buFont typeface="Franklin Gothic Book" panose="020B0503020102020204" pitchFamily="34" charset="0"/>
              <a:buNone/>
              <a:defRPr sz="2000" kern="1200" baseline="0">
                <a:solidFill>
                  <a:srgbClr val="434343"/>
                </a:solidFill>
                <a:latin typeface="Roboto Mono"/>
                <a:ea typeface="Roboto Mono"/>
                <a:cs typeface="Roboto Mono"/>
                <a:sym typeface="Roboto Mono"/>
              </a:defRPr>
            </a:lvl1pPr>
            <a:lvl2pPr marL="914400" lvl="1" indent="-384048" algn="l" defTabSz="914400" rtl="0" eaLnBrk="1" latinLnBrk="0" hangingPunct="1">
              <a:lnSpc>
                <a:spcPct val="94000"/>
              </a:lnSpc>
              <a:spcBef>
                <a:spcPts val="2133"/>
              </a:spcBef>
              <a:spcAft>
                <a:spcPts val="0"/>
              </a:spcAft>
              <a:buFont typeface="Franklin Gothic Book" panose="020B0503020102020204" pitchFamily="34" charset="0"/>
              <a:buNone/>
              <a:defRPr sz="2000" i="1" kern="1200" baseline="0">
                <a:solidFill>
                  <a:schemeClr val="tx2"/>
                </a:solidFill>
                <a:latin typeface="+mn-lt"/>
                <a:ea typeface="+mn-ea"/>
                <a:cs typeface="+mn-cs"/>
              </a:defRPr>
            </a:lvl2pPr>
            <a:lvl3pPr marL="1371600" lvl="2" indent="-384048" algn="l" defTabSz="914400" rtl="0" eaLnBrk="1" latinLnBrk="0" hangingPunct="1">
              <a:lnSpc>
                <a:spcPct val="94000"/>
              </a:lnSpc>
              <a:spcBef>
                <a:spcPts val="2133"/>
              </a:spcBef>
              <a:spcAft>
                <a:spcPts val="0"/>
              </a:spcAft>
              <a:buFont typeface="Franklin Gothic Book" panose="020B0503020102020204" pitchFamily="34" charset="0"/>
              <a:buNone/>
              <a:defRPr sz="1800" kern="1200" baseline="0">
                <a:solidFill>
                  <a:schemeClr val="tx2"/>
                </a:solidFill>
                <a:latin typeface="+mn-lt"/>
                <a:ea typeface="+mn-ea"/>
                <a:cs typeface="+mn-cs"/>
              </a:defRPr>
            </a:lvl3pPr>
            <a:lvl4pPr marL="1828800" lvl="3" indent="-384048" algn="l" defTabSz="914400" rtl="0" eaLnBrk="1" latinLnBrk="0" hangingPunct="1">
              <a:lnSpc>
                <a:spcPct val="94000"/>
              </a:lnSpc>
              <a:spcBef>
                <a:spcPts val="2133"/>
              </a:spcBef>
              <a:spcAft>
                <a:spcPts val="0"/>
              </a:spcAft>
              <a:buFont typeface="Franklin Gothic Book" panose="020B0503020102020204" pitchFamily="34" charset="0"/>
              <a:buNone/>
              <a:defRPr sz="1800" i="1" kern="1200" baseline="0">
                <a:solidFill>
                  <a:schemeClr val="tx2"/>
                </a:solidFill>
                <a:latin typeface="+mn-lt"/>
                <a:ea typeface="+mn-ea"/>
                <a:cs typeface="+mn-cs"/>
              </a:defRPr>
            </a:lvl4pPr>
            <a:lvl5pPr marL="2286000" lvl="4" indent="-384048" algn="l" defTabSz="914400" rtl="0" eaLnBrk="1" latinLnBrk="0" hangingPunct="1">
              <a:lnSpc>
                <a:spcPct val="94000"/>
              </a:lnSpc>
              <a:spcBef>
                <a:spcPts val="2133"/>
              </a:spcBef>
              <a:spcAft>
                <a:spcPts val="0"/>
              </a:spcAft>
              <a:buFont typeface="Franklin Gothic Book" panose="020B0503020102020204" pitchFamily="34" charset="0"/>
              <a:buNone/>
              <a:defRPr sz="1600" kern="1200" baseline="0">
                <a:solidFill>
                  <a:schemeClr val="tx2"/>
                </a:solidFill>
                <a:latin typeface="+mn-lt"/>
                <a:ea typeface="+mn-ea"/>
                <a:cs typeface="+mn-cs"/>
              </a:defRPr>
            </a:lvl5pPr>
            <a:lvl6pPr marL="2743200" lvl="5" indent="-384048" algn="l" defTabSz="914400" rtl="0" eaLnBrk="1" latinLnBrk="0" hangingPunct="1">
              <a:lnSpc>
                <a:spcPct val="94000"/>
              </a:lnSpc>
              <a:spcBef>
                <a:spcPts val="2133"/>
              </a:spcBef>
              <a:spcAft>
                <a:spcPts val="0"/>
              </a:spcAft>
              <a:buFont typeface="Franklin Gothic Book" panose="020B0503020102020204" pitchFamily="34" charset="0"/>
              <a:buNone/>
              <a:defRPr sz="1600" i="1" kern="1200" baseline="0">
                <a:solidFill>
                  <a:schemeClr val="tx2"/>
                </a:solidFill>
                <a:latin typeface="+mn-lt"/>
                <a:ea typeface="+mn-ea"/>
                <a:cs typeface="+mn-cs"/>
              </a:defRPr>
            </a:lvl6pPr>
            <a:lvl7pPr marL="3200400" lvl="6" indent="-384048" algn="l" defTabSz="914400" rtl="0" eaLnBrk="1" latinLnBrk="0" hangingPunct="1">
              <a:lnSpc>
                <a:spcPct val="94000"/>
              </a:lnSpc>
              <a:spcBef>
                <a:spcPts val="2133"/>
              </a:spcBef>
              <a:spcAft>
                <a:spcPts val="0"/>
              </a:spcAft>
              <a:buFont typeface="Franklin Gothic Book" panose="020B0503020102020204" pitchFamily="34" charset="0"/>
              <a:buNone/>
              <a:defRPr sz="1400" kern="1200" baseline="0">
                <a:solidFill>
                  <a:schemeClr val="tx2"/>
                </a:solidFill>
                <a:latin typeface="+mn-lt"/>
                <a:ea typeface="+mn-ea"/>
                <a:cs typeface="+mn-cs"/>
              </a:defRPr>
            </a:lvl7pPr>
            <a:lvl8pPr marL="3657600" lvl="7" indent="-384048" algn="l" defTabSz="914400" rtl="0" eaLnBrk="1" latinLnBrk="0" hangingPunct="1">
              <a:lnSpc>
                <a:spcPct val="94000"/>
              </a:lnSpc>
              <a:spcBef>
                <a:spcPts val="2133"/>
              </a:spcBef>
              <a:spcAft>
                <a:spcPts val="0"/>
              </a:spcAft>
              <a:buFont typeface="Franklin Gothic Book" panose="020B0503020102020204" pitchFamily="34" charset="0"/>
              <a:buNone/>
              <a:defRPr sz="1400" i="1" kern="1200" baseline="0">
                <a:solidFill>
                  <a:schemeClr val="tx2"/>
                </a:solidFill>
                <a:latin typeface="+mn-lt"/>
                <a:ea typeface="+mn-ea"/>
                <a:cs typeface="+mn-cs"/>
              </a:defRPr>
            </a:lvl8pPr>
            <a:lvl9pPr marL="4114800" lvl="8" indent="-384048" algn="l" defTabSz="914400" rtl="0" eaLnBrk="1" latinLnBrk="0" hangingPunct="1">
              <a:lnSpc>
                <a:spcPct val="94000"/>
              </a:lnSpc>
              <a:spcBef>
                <a:spcPts val="2133"/>
              </a:spcBef>
              <a:spcAft>
                <a:spcPts val="2133"/>
              </a:spcAft>
              <a:buFont typeface="Franklin Gothic Book" panose="020B0503020102020204" pitchFamily="34" charset="0"/>
              <a:buNone/>
              <a:defRPr sz="1400" kern="1200" baseline="0">
                <a:solidFill>
                  <a:schemeClr val="tx2"/>
                </a:solidFill>
                <a:latin typeface="+mn-lt"/>
                <a:ea typeface="+mn-ea"/>
                <a:cs typeface="+mn-cs"/>
              </a:defRPr>
            </a:lvl9pPr>
          </a:lstStyle>
          <a:p>
            <a:pPr marL="0" indent="0">
              <a:lnSpc>
                <a:spcPct val="100000"/>
              </a:lnSpc>
              <a:spcBef>
                <a:spcPts val="2133"/>
              </a:spcBef>
            </a:pPr>
            <a:r>
              <a:rPr lang="en-US" sz="2400" b="1" dirty="0" err="1">
                <a:solidFill>
                  <a:schemeClr val="dk2"/>
                </a:solidFill>
                <a:latin typeface="Monaco" pitchFamily="2" charset="77"/>
                <a:ea typeface="Arial"/>
                <a:cs typeface="Arial"/>
                <a:sym typeface="Arial"/>
              </a:rPr>
              <a:t>read.csv</a:t>
            </a:r>
            <a:r>
              <a:rPr lang="en-US" sz="2400" b="1" dirty="0">
                <a:solidFill>
                  <a:schemeClr val="dk2"/>
                </a:solidFill>
                <a:latin typeface="Monaco" pitchFamily="2" charset="77"/>
                <a:ea typeface="Arial"/>
                <a:cs typeface="Arial"/>
                <a:sym typeface="Arial"/>
              </a:rPr>
              <a:t>(</a:t>
            </a:r>
            <a:r>
              <a:rPr lang="en-US" sz="2400" b="1" dirty="0">
                <a:solidFill>
                  <a:schemeClr val="dk2"/>
                </a:solidFill>
                <a:highlight>
                  <a:srgbClr val="FFFF00"/>
                </a:highlight>
                <a:latin typeface="Monaco" pitchFamily="2" charset="77"/>
                <a:ea typeface="Arial"/>
                <a:cs typeface="Arial"/>
                <a:sym typeface="Arial"/>
              </a:rPr>
              <a:t>file=“</a:t>
            </a:r>
            <a:r>
              <a:rPr lang="en-US" sz="2400" b="1" dirty="0" err="1">
                <a:solidFill>
                  <a:schemeClr val="dk2"/>
                </a:solidFill>
                <a:highlight>
                  <a:srgbClr val="FFFF00"/>
                </a:highlight>
                <a:latin typeface="Monaco" pitchFamily="2" charset="77"/>
                <a:ea typeface="Arial"/>
                <a:cs typeface="Arial"/>
                <a:sym typeface="Arial"/>
              </a:rPr>
              <a:t>results.txt</a:t>
            </a:r>
            <a:r>
              <a:rPr lang="en-US" sz="2400" b="1" dirty="0">
                <a:solidFill>
                  <a:schemeClr val="dk2"/>
                </a:solidFill>
                <a:highlight>
                  <a:srgbClr val="FFFF00"/>
                </a:highlight>
                <a:latin typeface="Monaco" pitchFamily="2" charset="77"/>
                <a:ea typeface="Arial"/>
                <a:cs typeface="Arial"/>
                <a:sym typeface="Arial"/>
              </a:rPr>
              <a:t>”</a:t>
            </a:r>
            <a:r>
              <a:rPr lang="en-US" sz="2400" b="1" dirty="0">
                <a:solidFill>
                  <a:schemeClr val="dk2"/>
                </a:solidFill>
                <a:latin typeface="Monaco" pitchFamily="2" charset="77"/>
                <a:ea typeface="Arial"/>
                <a:cs typeface="Arial"/>
                <a:sym typeface="Arial"/>
              </a:rPr>
              <a:t>, TRUE, “\t”)</a:t>
            </a:r>
          </a:p>
          <a:p>
            <a:pPr marL="0" indent="0">
              <a:lnSpc>
                <a:spcPct val="100000"/>
              </a:lnSpc>
              <a:buClr>
                <a:schemeClr val="dk2"/>
              </a:buClr>
              <a:buSzPts val="1100"/>
            </a:pPr>
            <a:endParaRPr lang="en-US" sz="2400" dirty="0">
              <a:solidFill>
                <a:schemeClr val="dk2"/>
              </a:solidFill>
              <a:latin typeface="Monaco" pitchFamily="2" charset="77"/>
              <a:ea typeface="Arial"/>
              <a:cs typeface="Arial"/>
              <a:sym typeface="Arial"/>
            </a:endParaRPr>
          </a:p>
          <a:p>
            <a:pPr marL="0" indent="0">
              <a:spcAft>
                <a:spcPts val="2133"/>
              </a:spcAft>
            </a:pPr>
            <a:endParaRPr lang="en-US" sz="2400" dirty="0">
              <a:solidFill>
                <a:srgbClr val="222222"/>
              </a:solidFill>
              <a:latin typeface="Monaco" pitchFamily="2" charset="77"/>
              <a:ea typeface="Arial"/>
              <a:cs typeface="Arial"/>
              <a:sym typeface="Arial"/>
            </a:endParaRPr>
          </a:p>
        </p:txBody>
      </p:sp>
    </p:spTree>
    <p:extLst>
      <p:ext uri="{BB962C8B-B14F-4D97-AF65-F5344CB8AC3E}">
        <p14:creationId xmlns:p14="http://schemas.microsoft.com/office/powerpoint/2010/main" val="242082528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692"/>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7F4F768-8A64-9239-68C4-01FA727F7107}"/>
              </a:ext>
            </a:extLst>
          </p:cNvPr>
          <p:cNvSpPr txBox="1">
            <a:spLocks/>
          </p:cNvSpPr>
          <p:nvPr/>
        </p:nvSpPr>
        <p:spPr>
          <a:xfrm>
            <a:off x="8008608" y="562805"/>
            <a:ext cx="3483910" cy="442192"/>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r">
              <a:buFont typeface="Wingdings 2" panose="05020102010507070707" pitchFamily="18" charset="2"/>
              <a:buNone/>
            </a:pPr>
            <a:r>
              <a:rPr lang="en-US" sz="3400" b="1" i="1" dirty="0">
                <a:solidFill>
                  <a:schemeClr val="accent3">
                    <a:lumMod val="60000"/>
                    <a:lumOff val="40000"/>
                  </a:schemeClr>
                </a:solidFill>
                <a:ea typeface="Calibri"/>
                <a:cs typeface="Calibri"/>
              </a:rPr>
              <a:t>Calling functions</a:t>
            </a:r>
          </a:p>
        </p:txBody>
      </p:sp>
      <p:sp>
        <p:nvSpPr>
          <p:cNvPr id="6" name="Content Placeholder 2">
            <a:extLst>
              <a:ext uri="{FF2B5EF4-FFF2-40B4-BE49-F238E27FC236}">
                <a16:creationId xmlns:a16="http://schemas.microsoft.com/office/drawing/2014/main" id="{75FB125E-5C56-F694-4B30-312058A04C12}"/>
              </a:ext>
            </a:extLst>
          </p:cNvPr>
          <p:cNvSpPr txBox="1">
            <a:spLocks/>
          </p:cNvSpPr>
          <p:nvPr/>
        </p:nvSpPr>
        <p:spPr>
          <a:xfrm>
            <a:off x="514302" y="1107674"/>
            <a:ext cx="8482943" cy="538261"/>
          </a:xfrm>
          <a:prstGeom prst="rect">
            <a:avLst/>
          </a:prstGeom>
          <a:ln w="25400">
            <a:solidFill>
              <a:schemeClr val="accent3">
                <a:lumMod val="60000"/>
                <a:lumOff val="40000"/>
              </a:schemeClr>
            </a:solidFill>
          </a:ln>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ctr">
              <a:buFont typeface="Wingdings 2" panose="05020102010507070707" pitchFamily="18" charset="2"/>
              <a:buNone/>
            </a:pPr>
            <a:r>
              <a:rPr lang="en-US" sz="3200" b="1" dirty="0">
                <a:solidFill>
                  <a:schemeClr val="tx1"/>
                </a:solidFill>
                <a:ea typeface="Calibri"/>
                <a:cs typeface="Calibri"/>
              </a:rPr>
              <a:t>Defining parameter values by </a:t>
            </a:r>
            <a:r>
              <a:rPr lang="en-US" sz="3200" b="1" dirty="0">
                <a:solidFill>
                  <a:schemeClr val="accent3"/>
                </a:solidFill>
                <a:ea typeface="Calibri"/>
                <a:cs typeface="Calibri"/>
              </a:rPr>
              <a:t>Position </a:t>
            </a:r>
            <a:r>
              <a:rPr lang="en-US" sz="3200" b="1" dirty="0">
                <a:solidFill>
                  <a:schemeClr val="tx1"/>
                </a:solidFill>
                <a:ea typeface="Calibri"/>
                <a:cs typeface="Calibri"/>
              </a:rPr>
              <a:t>&amp;</a:t>
            </a:r>
            <a:r>
              <a:rPr lang="en-US" sz="3200" b="1" dirty="0">
                <a:solidFill>
                  <a:schemeClr val="accent3"/>
                </a:solidFill>
                <a:ea typeface="Calibri"/>
                <a:cs typeface="Calibri"/>
              </a:rPr>
              <a:t> </a:t>
            </a:r>
            <a:r>
              <a:rPr lang="en-US" sz="3200" b="1" dirty="0">
                <a:solidFill>
                  <a:srgbClr val="7030A0"/>
                </a:solidFill>
                <a:ea typeface="Calibri"/>
                <a:cs typeface="Calibri"/>
              </a:rPr>
              <a:t>Name</a:t>
            </a:r>
          </a:p>
          <a:p>
            <a:pPr marL="0" indent="0">
              <a:buFont typeface="Wingdings 2" panose="05020102010507070707" pitchFamily="18" charset="2"/>
              <a:buNone/>
            </a:pPr>
            <a:endParaRPr lang="en-US" sz="2400" dirty="0">
              <a:solidFill>
                <a:schemeClr val="accent3"/>
              </a:solidFill>
              <a:ea typeface="Calibri"/>
              <a:cs typeface="Calibri"/>
            </a:endParaRPr>
          </a:p>
        </p:txBody>
      </p:sp>
      <p:sp>
        <p:nvSpPr>
          <p:cNvPr id="2" name="Google Shape;1694;p147">
            <a:extLst>
              <a:ext uri="{FF2B5EF4-FFF2-40B4-BE49-F238E27FC236}">
                <a16:creationId xmlns:a16="http://schemas.microsoft.com/office/drawing/2014/main" id="{97A8400A-5E37-FA5B-598E-5A2A03AC6C66}"/>
              </a:ext>
            </a:extLst>
          </p:cNvPr>
          <p:cNvSpPr txBox="1">
            <a:spLocks/>
          </p:cNvSpPr>
          <p:nvPr/>
        </p:nvSpPr>
        <p:spPr>
          <a:xfrm>
            <a:off x="899883" y="1947616"/>
            <a:ext cx="10592635" cy="1506653"/>
          </a:xfrm>
          <a:prstGeom prst="rect">
            <a:avLst/>
          </a:prstGeom>
          <a:solidFill>
            <a:schemeClr val="accent3">
              <a:lumMod val="40000"/>
              <a:lumOff val="60000"/>
              <a:alpha val="20000"/>
            </a:schemeClr>
          </a:solidFill>
        </p:spPr>
        <p:txBody>
          <a:bodyPr spcFirstLastPara="1" vert="horz" wrap="square" lIns="121900" tIns="121900" rIns="121900" bIns="121900" rtlCol="0" anchor="t" anchorCtr="0">
            <a:noAutofit/>
          </a:bodyPr>
          <a:lstStyle>
            <a:lvl1pPr marL="384048" lvl="0" indent="-384048" algn="l" defTabSz="914400" rtl="0" eaLnBrk="1" latinLnBrk="0" hangingPunct="1">
              <a:lnSpc>
                <a:spcPct val="94000"/>
              </a:lnSpc>
              <a:spcBef>
                <a:spcPts val="0"/>
              </a:spcBef>
              <a:spcAft>
                <a:spcPts val="0"/>
              </a:spcAft>
              <a:buFont typeface="Franklin Gothic Book" panose="020B0503020102020204" pitchFamily="34" charset="0"/>
              <a:buNone/>
              <a:defRPr sz="2000" kern="1200" baseline="0">
                <a:solidFill>
                  <a:srgbClr val="434343"/>
                </a:solidFill>
                <a:latin typeface="Roboto Mono"/>
                <a:ea typeface="Roboto Mono"/>
                <a:cs typeface="Roboto Mono"/>
                <a:sym typeface="Roboto Mono"/>
              </a:defRPr>
            </a:lvl1pPr>
            <a:lvl2pPr marL="914400" lvl="1" indent="-384048" algn="l" defTabSz="914400" rtl="0" eaLnBrk="1" latinLnBrk="0" hangingPunct="1">
              <a:lnSpc>
                <a:spcPct val="94000"/>
              </a:lnSpc>
              <a:spcBef>
                <a:spcPts val="2133"/>
              </a:spcBef>
              <a:spcAft>
                <a:spcPts val="0"/>
              </a:spcAft>
              <a:buFont typeface="Franklin Gothic Book" panose="020B0503020102020204" pitchFamily="34" charset="0"/>
              <a:buNone/>
              <a:defRPr sz="2000" i="1" kern="1200" baseline="0">
                <a:solidFill>
                  <a:schemeClr val="tx2"/>
                </a:solidFill>
                <a:latin typeface="+mn-lt"/>
                <a:ea typeface="+mn-ea"/>
                <a:cs typeface="+mn-cs"/>
              </a:defRPr>
            </a:lvl2pPr>
            <a:lvl3pPr marL="1371600" lvl="2" indent="-384048" algn="l" defTabSz="914400" rtl="0" eaLnBrk="1" latinLnBrk="0" hangingPunct="1">
              <a:lnSpc>
                <a:spcPct val="94000"/>
              </a:lnSpc>
              <a:spcBef>
                <a:spcPts val="2133"/>
              </a:spcBef>
              <a:spcAft>
                <a:spcPts val="0"/>
              </a:spcAft>
              <a:buFont typeface="Franklin Gothic Book" panose="020B0503020102020204" pitchFamily="34" charset="0"/>
              <a:buNone/>
              <a:defRPr sz="1800" kern="1200" baseline="0">
                <a:solidFill>
                  <a:schemeClr val="tx2"/>
                </a:solidFill>
                <a:latin typeface="+mn-lt"/>
                <a:ea typeface="+mn-ea"/>
                <a:cs typeface="+mn-cs"/>
              </a:defRPr>
            </a:lvl3pPr>
            <a:lvl4pPr marL="1828800" lvl="3" indent="-384048" algn="l" defTabSz="914400" rtl="0" eaLnBrk="1" latinLnBrk="0" hangingPunct="1">
              <a:lnSpc>
                <a:spcPct val="94000"/>
              </a:lnSpc>
              <a:spcBef>
                <a:spcPts val="2133"/>
              </a:spcBef>
              <a:spcAft>
                <a:spcPts val="0"/>
              </a:spcAft>
              <a:buFont typeface="Franklin Gothic Book" panose="020B0503020102020204" pitchFamily="34" charset="0"/>
              <a:buNone/>
              <a:defRPr sz="1800" i="1" kern="1200" baseline="0">
                <a:solidFill>
                  <a:schemeClr val="tx2"/>
                </a:solidFill>
                <a:latin typeface="+mn-lt"/>
                <a:ea typeface="+mn-ea"/>
                <a:cs typeface="+mn-cs"/>
              </a:defRPr>
            </a:lvl4pPr>
            <a:lvl5pPr marL="2286000" lvl="4" indent="-384048" algn="l" defTabSz="914400" rtl="0" eaLnBrk="1" latinLnBrk="0" hangingPunct="1">
              <a:lnSpc>
                <a:spcPct val="94000"/>
              </a:lnSpc>
              <a:spcBef>
                <a:spcPts val="2133"/>
              </a:spcBef>
              <a:spcAft>
                <a:spcPts val="0"/>
              </a:spcAft>
              <a:buFont typeface="Franklin Gothic Book" panose="020B0503020102020204" pitchFamily="34" charset="0"/>
              <a:buNone/>
              <a:defRPr sz="1600" kern="1200" baseline="0">
                <a:solidFill>
                  <a:schemeClr val="tx2"/>
                </a:solidFill>
                <a:latin typeface="+mn-lt"/>
                <a:ea typeface="+mn-ea"/>
                <a:cs typeface="+mn-cs"/>
              </a:defRPr>
            </a:lvl5pPr>
            <a:lvl6pPr marL="2743200" lvl="5" indent="-384048" algn="l" defTabSz="914400" rtl="0" eaLnBrk="1" latinLnBrk="0" hangingPunct="1">
              <a:lnSpc>
                <a:spcPct val="94000"/>
              </a:lnSpc>
              <a:spcBef>
                <a:spcPts val="2133"/>
              </a:spcBef>
              <a:spcAft>
                <a:spcPts val="0"/>
              </a:spcAft>
              <a:buFont typeface="Franklin Gothic Book" panose="020B0503020102020204" pitchFamily="34" charset="0"/>
              <a:buNone/>
              <a:defRPr sz="1600" i="1" kern="1200" baseline="0">
                <a:solidFill>
                  <a:schemeClr val="tx2"/>
                </a:solidFill>
                <a:latin typeface="+mn-lt"/>
                <a:ea typeface="+mn-ea"/>
                <a:cs typeface="+mn-cs"/>
              </a:defRPr>
            </a:lvl6pPr>
            <a:lvl7pPr marL="3200400" lvl="6" indent="-384048" algn="l" defTabSz="914400" rtl="0" eaLnBrk="1" latinLnBrk="0" hangingPunct="1">
              <a:lnSpc>
                <a:spcPct val="94000"/>
              </a:lnSpc>
              <a:spcBef>
                <a:spcPts val="2133"/>
              </a:spcBef>
              <a:spcAft>
                <a:spcPts val="0"/>
              </a:spcAft>
              <a:buFont typeface="Franklin Gothic Book" panose="020B0503020102020204" pitchFamily="34" charset="0"/>
              <a:buNone/>
              <a:defRPr sz="1400" kern="1200" baseline="0">
                <a:solidFill>
                  <a:schemeClr val="tx2"/>
                </a:solidFill>
                <a:latin typeface="+mn-lt"/>
                <a:ea typeface="+mn-ea"/>
                <a:cs typeface="+mn-cs"/>
              </a:defRPr>
            </a:lvl7pPr>
            <a:lvl8pPr marL="3657600" lvl="7" indent="-384048" algn="l" defTabSz="914400" rtl="0" eaLnBrk="1" latinLnBrk="0" hangingPunct="1">
              <a:lnSpc>
                <a:spcPct val="94000"/>
              </a:lnSpc>
              <a:spcBef>
                <a:spcPts val="2133"/>
              </a:spcBef>
              <a:spcAft>
                <a:spcPts val="0"/>
              </a:spcAft>
              <a:buFont typeface="Franklin Gothic Book" panose="020B0503020102020204" pitchFamily="34" charset="0"/>
              <a:buNone/>
              <a:defRPr sz="1400" i="1" kern="1200" baseline="0">
                <a:solidFill>
                  <a:schemeClr val="tx2"/>
                </a:solidFill>
                <a:latin typeface="+mn-lt"/>
                <a:ea typeface="+mn-ea"/>
                <a:cs typeface="+mn-cs"/>
              </a:defRPr>
            </a:lvl8pPr>
            <a:lvl9pPr marL="4114800" lvl="8" indent="-384048" algn="l" defTabSz="914400" rtl="0" eaLnBrk="1" latinLnBrk="0" hangingPunct="1">
              <a:lnSpc>
                <a:spcPct val="94000"/>
              </a:lnSpc>
              <a:spcBef>
                <a:spcPts val="2133"/>
              </a:spcBef>
              <a:spcAft>
                <a:spcPts val="2133"/>
              </a:spcAft>
              <a:buFont typeface="Franklin Gothic Book" panose="020B0503020102020204" pitchFamily="34" charset="0"/>
              <a:buNone/>
              <a:defRPr sz="1400" kern="1200" baseline="0">
                <a:solidFill>
                  <a:schemeClr val="tx2"/>
                </a:solidFill>
                <a:latin typeface="+mn-lt"/>
                <a:ea typeface="+mn-ea"/>
                <a:cs typeface="+mn-cs"/>
              </a:defRPr>
            </a:lvl9pPr>
          </a:lstStyle>
          <a:p>
            <a:pPr marL="0" indent="0">
              <a:lnSpc>
                <a:spcPct val="100000"/>
              </a:lnSpc>
              <a:spcBef>
                <a:spcPts val="2133"/>
              </a:spcBef>
            </a:pPr>
            <a:r>
              <a:rPr lang="en-US" sz="2400" dirty="0" err="1">
                <a:solidFill>
                  <a:schemeClr val="tx1"/>
                </a:solidFill>
                <a:latin typeface="Monaco" pitchFamily="2" charset="77"/>
                <a:ea typeface="Arial"/>
                <a:cs typeface="Arial"/>
                <a:sym typeface="Arial"/>
              </a:rPr>
              <a:t>read.csv</a:t>
            </a:r>
            <a:r>
              <a:rPr lang="en-US" sz="2400" dirty="0">
                <a:solidFill>
                  <a:schemeClr val="tx1"/>
                </a:solidFill>
                <a:latin typeface="Monaco" pitchFamily="2" charset="77"/>
                <a:ea typeface="Arial"/>
                <a:cs typeface="Arial"/>
                <a:sym typeface="Arial"/>
              </a:rPr>
              <a:t>(</a:t>
            </a:r>
            <a:r>
              <a:rPr lang="en-US" sz="2400" dirty="0">
                <a:solidFill>
                  <a:schemeClr val="tx1"/>
                </a:solidFill>
                <a:highlight>
                  <a:srgbClr val="FFFF00"/>
                </a:highlight>
                <a:latin typeface="Monaco" pitchFamily="2" charset="77"/>
                <a:ea typeface="Arial"/>
                <a:cs typeface="Arial"/>
                <a:sym typeface="Arial"/>
              </a:rPr>
              <a:t>file</a:t>
            </a:r>
            <a:r>
              <a:rPr lang="en-US" sz="2400" dirty="0">
                <a:solidFill>
                  <a:schemeClr val="tx1"/>
                </a:solidFill>
                <a:latin typeface="Monaco" pitchFamily="2" charset="77"/>
                <a:ea typeface="Arial"/>
                <a:cs typeface="Arial"/>
                <a:sym typeface="Arial"/>
              </a:rPr>
              <a:t>, </a:t>
            </a:r>
            <a:r>
              <a:rPr lang="en-US" sz="2400" dirty="0">
                <a:solidFill>
                  <a:schemeClr val="tx1"/>
                </a:solidFill>
                <a:highlight>
                  <a:srgbClr val="00FF00"/>
                </a:highlight>
                <a:latin typeface="Monaco" pitchFamily="2" charset="77"/>
                <a:ea typeface="Arial"/>
                <a:cs typeface="Arial"/>
                <a:sym typeface="Arial"/>
              </a:rPr>
              <a:t>header</a:t>
            </a:r>
            <a:r>
              <a:rPr lang="en-US" sz="2400" dirty="0">
                <a:solidFill>
                  <a:schemeClr val="tx1"/>
                </a:solidFill>
                <a:latin typeface="Monaco" pitchFamily="2" charset="77"/>
                <a:ea typeface="Arial"/>
                <a:cs typeface="Arial"/>
                <a:sym typeface="Arial"/>
              </a:rPr>
              <a:t> = TRUE, </a:t>
            </a:r>
            <a:r>
              <a:rPr lang="en-US" sz="2400" dirty="0" err="1">
                <a:solidFill>
                  <a:schemeClr val="tx1"/>
                </a:solidFill>
                <a:latin typeface="Monaco" pitchFamily="2" charset="77"/>
                <a:ea typeface="Arial"/>
                <a:cs typeface="Arial"/>
                <a:sym typeface="Arial"/>
              </a:rPr>
              <a:t>sep</a:t>
            </a:r>
            <a:r>
              <a:rPr lang="en-US" sz="2400" dirty="0">
                <a:solidFill>
                  <a:schemeClr val="tx1"/>
                </a:solidFill>
                <a:latin typeface="Monaco" pitchFamily="2" charset="77"/>
                <a:ea typeface="Arial"/>
                <a:cs typeface="Arial"/>
                <a:sym typeface="Arial"/>
              </a:rPr>
              <a:t> = ",", quote = "\"",</a:t>
            </a:r>
          </a:p>
          <a:p>
            <a:pPr marL="0" indent="0">
              <a:lnSpc>
                <a:spcPct val="100000"/>
              </a:lnSpc>
            </a:pPr>
            <a:r>
              <a:rPr lang="en-US" sz="2400" dirty="0">
                <a:solidFill>
                  <a:schemeClr val="tx1"/>
                </a:solidFill>
                <a:latin typeface="Monaco" pitchFamily="2" charset="77"/>
                <a:ea typeface="Arial"/>
                <a:cs typeface="Arial"/>
                <a:sym typeface="Arial"/>
              </a:rPr>
              <a:t>         dec = ".", fill = TRUE, </a:t>
            </a:r>
            <a:r>
              <a:rPr lang="en-US" sz="2400" dirty="0" err="1">
                <a:solidFill>
                  <a:schemeClr val="tx1"/>
                </a:solidFill>
                <a:latin typeface="Monaco" pitchFamily="2" charset="77"/>
                <a:ea typeface="Arial"/>
                <a:cs typeface="Arial"/>
                <a:sym typeface="Arial"/>
              </a:rPr>
              <a:t>comment.char</a:t>
            </a:r>
            <a:r>
              <a:rPr lang="en-US" sz="2400" dirty="0">
                <a:solidFill>
                  <a:schemeClr val="tx1"/>
                </a:solidFill>
                <a:latin typeface="Monaco" pitchFamily="2" charset="77"/>
                <a:ea typeface="Arial"/>
                <a:cs typeface="Arial"/>
                <a:sym typeface="Arial"/>
              </a:rPr>
              <a:t> = "", ...)</a:t>
            </a:r>
          </a:p>
        </p:txBody>
      </p:sp>
      <p:sp>
        <p:nvSpPr>
          <p:cNvPr id="4" name="TextBox 3">
            <a:extLst>
              <a:ext uri="{FF2B5EF4-FFF2-40B4-BE49-F238E27FC236}">
                <a16:creationId xmlns:a16="http://schemas.microsoft.com/office/drawing/2014/main" id="{5C1A6F4F-1A6B-9297-69E7-B8768538CA45}"/>
              </a:ext>
            </a:extLst>
          </p:cNvPr>
          <p:cNvSpPr txBox="1"/>
          <p:nvPr/>
        </p:nvSpPr>
        <p:spPr>
          <a:xfrm>
            <a:off x="4888090" y="5227106"/>
            <a:ext cx="7032977" cy="461665"/>
          </a:xfrm>
          <a:prstGeom prst="rect">
            <a:avLst/>
          </a:prstGeom>
          <a:noFill/>
        </p:spPr>
        <p:txBody>
          <a:bodyPr wrap="square" rtlCol="0">
            <a:spAutoFit/>
          </a:bodyPr>
          <a:lstStyle/>
          <a:p>
            <a:r>
              <a:rPr lang="en-US" sz="2400" dirty="0">
                <a:highlight>
                  <a:srgbClr val="FFFF00"/>
                </a:highlight>
                <a:latin typeface="Monaco" pitchFamily="2" charset="77"/>
              </a:rPr>
              <a:t>Match all named arguments first</a:t>
            </a:r>
            <a:r>
              <a:rPr lang="en-US" sz="2400" dirty="0">
                <a:latin typeface="Monaco" pitchFamily="2" charset="77"/>
              </a:rPr>
              <a:t>, </a:t>
            </a:r>
            <a:endParaRPr lang="en-US" sz="2400" dirty="0">
              <a:highlight>
                <a:srgbClr val="FF00FF"/>
              </a:highlight>
              <a:latin typeface="Monaco" pitchFamily="2" charset="77"/>
            </a:endParaRPr>
          </a:p>
        </p:txBody>
      </p:sp>
      <p:sp>
        <p:nvSpPr>
          <p:cNvPr id="5" name="Google Shape;1694;p147">
            <a:extLst>
              <a:ext uri="{FF2B5EF4-FFF2-40B4-BE49-F238E27FC236}">
                <a16:creationId xmlns:a16="http://schemas.microsoft.com/office/drawing/2014/main" id="{19B01891-CEE7-D3D9-FDB8-BE91952D9465}"/>
              </a:ext>
            </a:extLst>
          </p:cNvPr>
          <p:cNvSpPr txBox="1">
            <a:spLocks/>
          </p:cNvSpPr>
          <p:nvPr/>
        </p:nvSpPr>
        <p:spPr>
          <a:xfrm>
            <a:off x="1972326" y="3755950"/>
            <a:ext cx="8029629" cy="922200"/>
          </a:xfrm>
          <a:prstGeom prst="rect">
            <a:avLst/>
          </a:prstGeom>
          <a:noFill/>
        </p:spPr>
        <p:txBody>
          <a:bodyPr spcFirstLastPara="1" vert="horz" wrap="square" lIns="121900" tIns="121900" rIns="121900" bIns="121900" rtlCol="0" anchor="t" anchorCtr="0">
            <a:noAutofit/>
          </a:bodyPr>
          <a:lstStyle>
            <a:lvl1pPr marL="384048" lvl="0" indent="-384048" algn="l" defTabSz="914400" rtl="0" eaLnBrk="1" latinLnBrk="0" hangingPunct="1">
              <a:lnSpc>
                <a:spcPct val="94000"/>
              </a:lnSpc>
              <a:spcBef>
                <a:spcPts val="0"/>
              </a:spcBef>
              <a:spcAft>
                <a:spcPts val="0"/>
              </a:spcAft>
              <a:buFont typeface="Franklin Gothic Book" panose="020B0503020102020204" pitchFamily="34" charset="0"/>
              <a:buNone/>
              <a:defRPr sz="2000" kern="1200" baseline="0">
                <a:solidFill>
                  <a:srgbClr val="434343"/>
                </a:solidFill>
                <a:latin typeface="Roboto Mono"/>
                <a:ea typeface="Roboto Mono"/>
                <a:cs typeface="Roboto Mono"/>
                <a:sym typeface="Roboto Mono"/>
              </a:defRPr>
            </a:lvl1pPr>
            <a:lvl2pPr marL="914400" lvl="1" indent="-384048" algn="l" defTabSz="914400" rtl="0" eaLnBrk="1" latinLnBrk="0" hangingPunct="1">
              <a:lnSpc>
                <a:spcPct val="94000"/>
              </a:lnSpc>
              <a:spcBef>
                <a:spcPts val="2133"/>
              </a:spcBef>
              <a:spcAft>
                <a:spcPts val="0"/>
              </a:spcAft>
              <a:buFont typeface="Franklin Gothic Book" panose="020B0503020102020204" pitchFamily="34" charset="0"/>
              <a:buNone/>
              <a:defRPr sz="2000" i="1" kern="1200" baseline="0">
                <a:solidFill>
                  <a:schemeClr val="tx2"/>
                </a:solidFill>
                <a:latin typeface="+mn-lt"/>
                <a:ea typeface="+mn-ea"/>
                <a:cs typeface="+mn-cs"/>
              </a:defRPr>
            </a:lvl2pPr>
            <a:lvl3pPr marL="1371600" lvl="2" indent="-384048" algn="l" defTabSz="914400" rtl="0" eaLnBrk="1" latinLnBrk="0" hangingPunct="1">
              <a:lnSpc>
                <a:spcPct val="94000"/>
              </a:lnSpc>
              <a:spcBef>
                <a:spcPts val="2133"/>
              </a:spcBef>
              <a:spcAft>
                <a:spcPts val="0"/>
              </a:spcAft>
              <a:buFont typeface="Franklin Gothic Book" panose="020B0503020102020204" pitchFamily="34" charset="0"/>
              <a:buNone/>
              <a:defRPr sz="1800" kern="1200" baseline="0">
                <a:solidFill>
                  <a:schemeClr val="tx2"/>
                </a:solidFill>
                <a:latin typeface="+mn-lt"/>
                <a:ea typeface="+mn-ea"/>
                <a:cs typeface="+mn-cs"/>
              </a:defRPr>
            </a:lvl3pPr>
            <a:lvl4pPr marL="1828800" lvl="3" indent="-384048" algn="l" defTabSz="914400" rtl="0" eaLnBrk="1" latinLnBrk="0" hangingPunct="1">
              <a:lnSpc>
                <a:spcPct val="94000"/>
              </a:lnSpc>
              <a:spcBef>
                <a:spcPts val="2133"/>
              </a:spcBef>
              <a:spcAft>
                <a:spcPts val="0"/>
              </a:spcAft>
              <a:buFont typeface="Franklin Gothic Book" panose="020B0503020102020204" pitchFamily="34" charset="0"/>
              <a:buNone/>
              <a:defRPr sz="1800" i="1" kern="1200" baseline="0">
                <a:solidFill>
                  <a:schemeClr val="tx2"/>
                </a:solidFill>
                <a:latin typeface="+mn-lt"/>
                <a:ea typeface="+mn-ea"/>
                <a:cs typeface="+mn-cs"/>
              </a:defRPr>
            </a:lvl4pPr>
            <a:lvl5pPr marL="2286000" lvl="4" indent="-384048" algn="l" defTabSz="914400" rtl="0" eaLnBrk="1" latinLnBrk="0" hangingPunct="1">
              <a:lnSpc>
                <a:spcPct val="94000"/>
              </a:lnSpc>
              <a:spcBef>
                <a:spcPts val="2133"/>
              </a:spcBef>
              <a:spcAft>
                <a:spcPts val="0"/>
              </a:spcAft>
              <a:buFont typeface="Franklin Gothic Book" panose="020B0503020102020204" pitchFamily="34" charset="0"/>
              <a:buNone/>
              <a:defRPr sz="1600" kern="1200" baseline="0">
                <a:solidFill>
                  <a:schemeClr val="tx2"/>
                </a:solidFill>
                <a:latin typeface="+mn-lt"/>
                <a:ea typeface="+mn-ea"/>
                <a:cs typeface="+mn-cs"/>
              </a:defRPr>
            </a:lvl5pPr>
            <a:lvl6pPr marL="2743200" lvl="5" indent="-384048" algn="l" defTabSz="914400" rtl="0" eaLnBrk="1" latinLnBrk="0" hangingPunct="1">
              <a:lnSpc>
                <a:spcPct val="94000"/>
              </a:lnSpc>
              <a:spcBef>
                <a:spcPts val="2133"/>
              </a:spcBef>
              <a:spcAft>
                <a:spcPts val="0"/>
              </a:spcAft>
              <a:buFont typeface="Franklin Gothic Book" panose="020B0503020102020204" pitchFamily="34" charset="0"/>
              <a:buNone/>
              <a:defRPr sz="1600" i="1" kern="1200" baseline="0">
                <a:solidFill>
                  <a:schemeClr val="tx2"/>
                </a:solidFill>
                <a:latin typeface="+mn-lt"/>
                <a:ea typeface="+mn-ea"/>
                <a:cs typeface="+mn-cs"/>
              </a:defRPr>
            </a:lvl6pPr>
            <a:lvl7pPr marL="3200400" lvl="6" indent="-384048" algn="l" defTabSz="914400" rtl="0" eaLnBrk="1" latinLnBrk="0" hangingPunct="1">
              <a:lnSpc>
                <a:spcPct val="94000"/>
              </a:lnSpc>
              <a:spcBef>
                <a:spcPts val="2133"/>
              </a:spcBef>
              <a:spcAft>
                <a:spcPts val="0"/>
              </a:spcAft>
              <a:buFont typeface="Franklin Gothic Book" panose="020B0503020102020204" pitchFamily="34" charset="0"/>
              <a:buNone/>
              <a:defRPr sz="1400" kern="1200" baseline="0">
                <a:solidFill>
                  <a:schemeClr val="tx2"/>
                </a:solidFill>
                <a:latin typeface="+mn-lt"/>
                <a:ea typeface="+mn-ea"/>
                <a:cs typeface="+mn-cs"/>
              </a:defRPr>
            </a:lvl7pPr>
            <a:lvl8pPr marL="3657600" lvl="7" indent="-384048" algn="l" defTabSz="914400" rtl="0" eaLnBrk="1" latinLnBrk="0" hangingPunct="1">
              <a:lnSpc>
                <a:spcPct val="94000"/>
              </a:lnSpc>
              <a:spcBef>
                <a:spcPts val="2133"/>
              </a:spcBef>
              <a:spcAft>
                <a:spcPts val="0"/>
              </a:spcAft>
              <a:buFont typeface="Franklin Gothic Book" panose="020B0503020102020204" pitchFamily="34" charset="0"/>
              <a:buNone/>
              <a:defRPr sz="1400" i="1" kern="1200" baseline="0">
                <a:solidFill>
                  <a:schemeClr val="tx2"/>
                </a:solidFill>
                <a:latin typeface="+mn-lt"/>
                <a:ea typeface="+mn-ea"/>
                <a:cs typeface="+mn-cs"/>
              </a:defRPr>
            </a:lvl8pPr>
            <a:lvl9pPr marL="4114800" lvl="8" indent="-384048" algn="l" defTabSz="914400" rtl="0" eaLnBrk="1" latinLnBrk="0" hangingPunct="1">
              <a:lnSpc>
                <a:spcPct val="94000"/>
              </a:lnSpc>
              <a:spcBef>
                <a:spcPts val="2133"/>
              </a:spcBef>
              <a:spcAft>
                <a:spcPts val="2133"/>
              </a:spcAft>
              <a:buFont typeface="Franklin Gothic Book" panose="020B0503020102020204" pitchFamily="34" charset="0"/>
              <a:buNone/>
              <a:defRPr sz="1400" kern="1200" baseline="0">
                <a:solidFill>
                  <a:schemeClr val="tx2"/>
                </a:solidFill>
                <a:latin typeface="+mn-lt"/>
                <a:ea typeface="+mn-ea"/>
                <a:cs typeface="+mn-cs"/>
              </a:defRPr>
            </a:lvl9pPr>
          </a:lstStyle>
          <a:p>
            <a:pPr marL="0" indent="0">
              <a:lnSpc>
                <a:spcPct val="100000"/>
              </a:lnSpc>
              <a:spcBef>
                <a:spcPts val="2133"/>
              </a:spcBef>
            </a:pPr>
            <a:r>
              <a:rPr lang="en-US" sz="2400" b="1" dirty="0" err="1">
                <a:solidFill>
                  <a:schemeClr val="dk2"/>
                </a:solidFill>
                <a:latin typeface="Monaco" pitchFamily="2" charset="77"/>
                <a:ea typeface="Arial"/>
                <a:cs typeface="Arial"/>
                <a:sym typeface="Arial"/>
              </a:rPr>
              <a:t>read.csv</a:t>
            </a:r>
            <a:r>
              <a:rPr lang="en-US" sz="2400" b="1" dirty="0">
                <a:solidFill>
                  <a:schemeClr val="dk2"/>
                </a:solidFill>
                <a:latin typeface="Monaco" pitchFamily="2" charset="77"/>
                <a:ea typeface="Arial"/>
                <a:cs typeface="Arial"/>
                <a:sym typeface="Arial"/>
              </a:rPr>
              <a:t>(</a:t>
            </a:r>
            <a:r>
              <a:rPr lang="en-US" sz="2400" b="1" dirty="0">
                <a:solidFill>
                  <a:schemeClr val="dk2"/>
                </a:solidFill>
                <a:highlight>
                  <a:srgbClr val="FFFF00"/>
                </a:highlight>
                <a:latin typeface="Monaco" pitchFamily="2" charset="77"/>
                <a:ea typeface="Arial"/>
                <a:cs typeface="Arial"/>
                <a:sym typeface="Arial"/>
              </a:rPr>
              <a:t>file=“</a:t>
            </a:r>
            <a:r>
              <a:rPr lang="en-US" sz="2400" b="1" dirty="0" err="1">
                <a:solidFill>
                  <a:schemeClr val="dk2"/>
                </a:solidFill>
                <a:highlight>
                  <a:srgbClr val="FFFF00"/>
                </a:highlight>
                <a:latin typeface="Monaco" pitchFamily="2" charset="77"/>
                <a:ea typeface="Arial"/>
                <a:cs typeface="Arial"/>
                <a:sym typeface="Arial"/>
              </a:rPr>
              <a:t>results.txt</a:t>
            </a:r>
            <a:r>
              <a:rPr lang="en-US" sz="2400" b="1" dirty="0">
                <a:solidFill>
                  <a:schemeClr val="dk2"/>
                </a:solidFill>
                <a:highlight>
                  <a:srgbClr val="FFFF00"/>
                </a:highlight>
                <a:latin typeface="Monaco" pitchFamily="2" charset="77"/>
                <a:ea typeface="Arial"/>
                <a:cs typeface="Arial"/>
                <a:sym typeface="Arial"/>
              </a:rPr>
              <a:t>”</a:t>
            </a:r>
            <a:r>
              <a:rPr lang="en-US" sz="2400" b="1" dirty="0">
                <a:solidFill>
                  <a:schemeClr val="dk2"/>
                </a:solidFill>
                <a:latin typeface="Monaco" pitchFamily="2" charset="77"/>
                <a:ea typeface="Arial"/>
                <a:cs typeface="Arial"/>
                <a:sym typeface="Arial"/>
              </a:rPr>
              <a:t>, </a:t>
            </a:r>
            <a:r>
              <a:rPr lang="en-US" sz="2400" b="1" dirty="0">
                <a:solidFill>
                  <a:schemeClr val="dk2"/>
                </a:solidFill>
                <a:highlight>
                  <a:srgbClr val="00FF00"/>
                </a:highlight>
                <a:latin typeface="Monaco" pitchFamily="2" charset="77"/>
                <a:ea typeface="Arial"/>
                <a:cs typeface="Arial"/>
                <a:sym typeface="Arial"/>
              </a:rPr>
              <a:t>TRUE</a:t>
            </a:r>
            <a:r>
              <a:rPr lang="en-US" sz="2400" b="1" dirty="0">
                <a:solidFill>
                  <a:schemeClr val="dk2"/>
                </a:solidFill>
                <a:latin typeface="Monaco" pitchFamily="2" charset="77"/>
                <a:ea typeface="Arial"/>
                <a:cs typeface="Arial"/>
                <a:sym typeface="Arial"/>
              </a:rPr>
              <a:t>, “\t”)</a:t>
            </a:r>
          </a:p>
          <a:p>
            <a:pPr marL="0" indent="0">
              <a:lnSpc>
                <a:spcPct val="100000"/>
              </a:lnSpc>
              <a:buClr>
                <a:schemeClr val="dk2"/>
              </a:buClr>
              <a:buSzPts val="1100"/>
            </a:pPr>
            <a:endParaRPr lang="en-US" sz="2400" dirty="0">
              <a:solidFill>
                <a:schemeClr val="dk2"/>
              </a:solidFill>
              <a:latin typeface="Monaco" pitchFamily="2" charset="77"/>
              <a:ea typeface="Arial"/>
              <a:cs typeface="Arial"/>
              <a:sym typeface="Arial"/>
            </a:endParaRPr>
          </a:p>
          <a:p>
            <a:pPr marL="0" indent="0">
              <a:spcAft>
                <a:spcPts val="2133"/>
              </a:spcAft>
            </a:pPr>
            <a:endParaRPr lang="en-US" sz="2400" dirty="0">
              <a:solidFill>
                <a:srgbClr val="222222"/>
              </a:solidFill>
              <a:latin typeface="Monaco" pitchFamily="2" charset="77"/>
              <a:ea typeface="Arial"/>
              <a:cs typeface="Arial"/>
              <a:sym typeface="Arial"/>
            </a:endParaRPr>
          </a:p>
        </p:txBody>
      </p:sp>
      <p:sp>
        <p:nvSpPr>
          <p:cNvPr id="7" name="TextBox 6">
            <a:extLst>
              <a:ext uri="{FF2B5EF4-FFF2-40B4-BE49-F238E27FC236}">
                <a16:creationId xmlns:a16="http://schemas.microsoft.com/office/drawing/2014/main" id="{44995A63-F124-67C4-0014-357F30FE782B}"/>
              </a:ext>
            </a:extLst>
          </p:cNvPr>
          <p:cNvSpPr txBox="1"/>
          <p:nvPr/>
        </p:nvSpPr>
        <p:spPr>
          <a:xfrm>
            <a:off x="4888090" y="5750326"/>
            <a:ext cx="5679607" cy="461665"/>
          </a:xfrm>
          <a:prstGeom prst="rect">
            <a:avLst/>
          </a:prstGeom>
          <a:noFill/>
        </p:spPr>
        <p:txBody>
          <a:bodyPr wrap="square" rtlCol="0">
            <a:spAutoFit/>
          </a:bodyPr>
          <a:lstStyle/>
          <a:p>
            <a:r>
              <a:rPr lang="en-US" sz="2400" dirty="0">
                <a:highlight>
                  <a:srgbClr val="00FF00"/>
                </a:highlight>
                <a:latin typeface="Monaco" pitchFamily="2" charset="77"/>
              </a:rPr>
              <a:t>Match positions in order – 1</a:t>
            </a:r>
          </a:p>
        </p:txBody>
      </p:sp>
    </p:spTree>
    <p:extLst>
      <p:ext uri="{BB962C8B-B14F-4D97-AF65-F5344CB8AC3E}">
        <p14:creationId xmlns:p14="http://schemas.microsoft.com/office/powerpoint/2010/main" val="186934607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692"/>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7F4F768-8A64-9239-68C4-01FA727F7107}"/>
              </a:ext>
            </a:extLst>
          </p:cNvPr>
          <p:cNvSpPr txBox="1">
            <a:spLocks/>
          </p:cNvSpPr>
          <p:nvPr/>
        </p:nvSpPr>
        <p:spPr>
          <a:xfrm>
            <a:off x="8008608" y="562805"/>
            <a:ext cx="3483910" cy="442192"/>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r">
              <a:buFont typeface="Wingdings 2" panose="05020102010507070707" pitchFamily="18" charset="2"/>
              <a:buNone/>
            </a:pPr>
            <a:r>
              <a:rPr lang="en-US" sz="3400" b="1" i="1" dirty="0">
                <a:solidFill>
                  <a:schemeClr val="accent3">
                    <a:lumMod val="60000"/>
                    <a:lumOff val="40000"/>
                  </a:schemeClr>
                </a:solidFill>
                <a:ea typeface="Calibri"/>
                <a:cs typeface="Calibri"/>
              </a:rPr>
              <a:t>Calling functions</a:t>
            </a:r>
          </a:p>
        </p:txBody>
      </p:sp>
      <p:sp>
        <p:nvSpPr>
          <p:cNvPr id="6" name="Content Placeholder 2">
            <a:extLst>
              <a:ext uri="{FF2B5EF4-FFF2-40B4-BE49-F238E27FC236}">
                <a16:creationId xmlns:a16="http://schemas.microsoft.com/office/drawing/2014/main" id="{75FB125E-5C56-F694-4B30-312058A04C12}"/>
              </a:ext>
            </a:extLst>
          </p:cNvPr>
          <p:cNvSpPr txBox="1">
            <a:spLocks/>
          </p:cNvSpPr>
          <p:nvPr/>
        </p:nvSpPr>
        <p:spPr>
          <a:xfrm>
            <a:off x="514302" y="1107674"/>
            <a:ext cx="8482943" cy="538261"/>
          </a:xfrm>
          <a:prstGeom prst="rect">
            <a:avLst/>
          </a:prstGeom>
          <a:ln w="25400">
            <a:solidFill>
              <a:schemeClr val="accent3">
                <a:lumMod val="60000"/>
                <a:lumOff val="40000"/>
              </a:schemeClr>
            </a:solidFill>
          </a:ln>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ctr">
              <a:buFont typeface="Wingdings 2" panose="05020102010507070707" pitchFamily="18" charset="2"/>
              <a:buNone/>
            </a:pPr>
            <a:r>
              <a:rPr lang="en-US" sz="3200" b="1" dirty="0">
                <a:solidFill>
                  <a:schemeClr val="tx1"/>
                </a:solidFill>
                <a:ea typeface="Calibri"/>
                <a:cs typeface="Calibri"/>
              </a:rPr>
              <a:t>Defining parameter values by </a:t>
            </a:r>
            <a:r>
              <a:rPr lang="en-US" sz="3200" b="1" dirty="0">
                <a:solidFill>
                  <a:schemeClr val="accent3"/>
                </a:solidFill>
                <a:ea typeface="Calibri"/>
                <a:cs typeface="Calibri"/>
              </a:rPr>
              <a:t>Position </a:t>
            </a:r>
            <a:r>
              <a:rPr lang="en-US" sz="3200" b="1" dirty="0">
                <a:solidFill>
                  <a:schemeClr val="tx1"/>
                </a:solidFill>
                <a:ea typeface="Calibri"/>
                <a:cs typeface="Calibri"/>
              </a:rPr>
              <a:t>&amp;</a:t>
            </a:r>
            <a:r>
              <a:rPr lang="en-US" sz="3200" b="1" dirty="0">
                <a:solidFill>
                  <a:schemeClr val="accent3"/>
                </a:solidFill>
                <a:ea typeface="Calibri"/>
                <a:cs typeface="Calibri"/>
              </a:rPr>
              <a:t> </a:t>
            </a:r>
            <a:r>
              <a:rPr lang="en-US" sz="3200" b="1" dirty="0">
                <a:solidFill>
                  <a:srgbClr val="7030A0"/>
                </a:solidFill>
                <a:ea typeface="Calibri"/>
                <a:cs typeface="Calibri"/>
              </a:rPr>
              <a:t>Name</a:t>
            </a:r>
          </a:p>
          <a:p>
            <a:pPr marL="0" indent="0">
              <a:buFont typeface="Wingdings 2" panose="05020102010507070707" pitchFamily="18" charset="2"/>
              <a:buNone/>
            </a:pPr>
            <a:endParaRPr lang="en-US" sz="2400" dirty="0">
              <a:solidFill>
                <a:schemeClr val="accent3"/>
              </a:solidFill>
              <a:ea typeface="Calibri"/>
              <a:cs typeface="Calibri"/>
            </a:endParaRPr>
          </a:p>
        </p:txBody>
      </p:sp>
      <p:sp>
        <p:nvSpPr>
          <p:cNvPr id="2" name="Google Shape;1694;p147">
            <a:extLst>
              <a:ext uri="{FF2B5EF4-FFF2-40B4-BE49-F238E27FC236}">
                <a16:creationId xmlns:a16="http://schemas.microsoft.com/office/drawing/2014/main" id="{97A8400A-5E37-FA5B-598E-5A2A03AC6C66}"/>
              </a:ext>
            </a:extLst>
          </p:cNvPr>
          <p:cNvSpPr txBox="1">
            <a:spLocks/>
          </p:cNvSpPr>
          <p:nvPr/>
        </p:nvSpPr>
        <p:spPr>
          <a:xfrm>
            <a:off x="899883" y="1947616"/>
            <a:ext cx="10592635" cy="1506653"/>
          </a:xfrm>
          <a:prstGeom prst="rect">
            <a:avLst/>
          </a:prstGeom>
          <a:solidFill>
            <a:schemeClr val="accent3">
              <a:lumMod val="40000"/>
              <a:lumOff val="60000"/>
              <a:alpha val="20000"/>
            </a:schemeClr>
          </a:solidFill>
        </p:spPr>
        <p:txBody>
          <a:bodyPr spcFirstLastPara="1" vert="horz" wrap="square" lIns="121900" tIns="121900" rIns="121900" bIns="121900" rtlCol="0" anchor="t" anchorCtr="0">
            <a:noAutofit/>
          </a:bodyPr>
          <a:lstStyle>
            <a:lvl1pPr marL="384048" lvl="0" indent="-384048" algn="l" defTabSz="914400" rtl="0" eaLnBrk="1" latinLnBrk="0" hangingPunct="1">
              <a:lnSpc>
                <a:spcPct val="94000"/>
              </a:lnSpc>
              <a:spcBef>
                <a:spcPts val="0"/>
              </a:spcBef>
              <a:spcAft>
                <a:spcPts val="0"/>
              </a:spcAft>
              <a:buFont typeface="Franklin Gothic Book" panose="020B0503020102020204" pitchFamily="34" charset="0"/>
              <a:buNone/>
              <a:defRPr sz="2000" kern="1200" baseline="0">
                <a:solidFill>
                  <a:srgbClr val="434343"/>
                </a:solidFill>
                <a:latin typeface="Roboto Mono"/>
                <a:ea typeface="Roboto Mono"/>
                <a:cs typeface="Roboto Mono"/>
                <a:sym typeface="Roboto Mono"/>
              </a:defRPr>
            </a:lvl1pPr>
            <a:lvl2pPr marL="914400" lvl="1" indent="-384048" algn="l" defTabSz="914400" rtl="0" eaLnBrk="1" latinLnBrk="0" hangingPunct="1">
              <a:lnSpc>
                <a:spcPct val="94000"/>
              </a:lnSpc>
              <a:spcBef>
                <a:spcPts val="2133"/>
              </a:spcBef>
              <a:spcAft>
                <a:spcPts val="0"/>
              </a:spcAft>
              <a:buFont typeface="Franklin Gothic Book" panose="020B0503020102020204" pitchFamily="34" charset="0"/>
              <a:buNone/>
              <a:defRPr sz="2000" i="1" kern="1200" baseline="0">
                <a:solidFill>
                  <a:schemeClr val="tx2"/>
                </a:solidFill>
                <a:latin typeface="+mn-lt"/>
                <a:ea typeface="+mn-ea"/>
                <a:cs typeface="+mn-cs"/>
              </a:defRPr>
            </a:lvl2pPr>
            <a:lvl3pPr marL="1371600" lvl="2" indent="-384048" algn="l" defTabSz="914400" rtl="0" eaLnBrk="1" latinLnBrk="0" hangingPunct="1">
              <a:lnSpc>
                <a:spcPct val="94000"/>
              </a:lnSpc>
              <a:spcBef>
                <a:spcPts val="2133"/>
              </a:spcBef>
              <a:spcAft>
                <a:spcPts val="0"/>
              </a:spcAft>
              <a:buFont typeface="Franklin Gothic Book" panose="020B0503020102020204" pitchFamily="34" charset="0"/>
              <a:buNone/>
              <a:defRPr sz="1800" kern="1200" baseline="0">
                <a:solidFill>
                  <a:schemeClr val="tx2"/>
                </a:solidFill>
                <a:latin typeface="+mn-lt"/>
                <a:ea typeface="+mn-ea"/>
                <a:cs typeface="+mn-cs"/>
              </a:defRPr>
            </a:lvl3pPr>
            <a:lvl4pPr marL="1828800" lvl="3" indent="-384048" algn="l" defTabSz="914400" rtl="0" eaLnBrk="1" latinLnBrk="0" hangingPunct="1">
              <a:lnSpc>
                <a:spcPct val="94000"/>
              </a:lnSpc>
              <a:spcBef>
                <a:spcPts val="2133"/>
              </a:spcBef>
              <a:spcAft>
                <a:spcPts val="0"/>
              </a:spcAft>
              <a:buFont typeface="Franklin Gothic Book" panose="020B0503020102020204" pitchFamily="34" charset="0"/>
              <a:buNone/>
              <a:defRPr sz="1800" i="1" kern="1200" baseline="0">
                <a:solidFill>
                  <a:schemeClr val="tx2"/>
                </a:solidFill>
                <a:latin typeface="+mn-lt"/>
                <a:ea typeface="+mn-ea"/>
                <a:cs typeface="+mn-cs"/>
              </a:defRPr>
            </a:lvl4pPr>
            <a:lvl5pPr marL="2286000" lvl="4" indent="-384048" algn="l" defTabSz="914400" rtl="0" eaLnBrk="1" latinLnBrk="0" hangingPunct="1">
              <a:lnSpc>
                <a:spcPct val="94000"/>
              </a:lnSpc>
              <a:spcBef>
                <a:spcPts val="2133"/>
              </a:spcBef>
              <a:spcAft>
                <a:spcPts val="0"/>
              </a:spcAft>
              <a:buFont typeface="Franklin Gothic Book" panose="020B0503020102020204" pitchFamily="34" charset="0"/>
              <a:buNone/>
              <a:defRPr sz="1600" kern="1200" baseline="0">
                <a:solidFill>
                  <a:schemeClr val="tx2"/>
                </a:solidFill>
                <a:latin typeface="+mn-lt"/>
                <a:ea typeface="+mn-ea"/>
                <a:cs typeface="+mn-cs"/>
              </a:defRPr>
            </a:lvl5pPr>
            <a:lvl6pPr marL="2743200" lvl="5" indent="-384048" algn="l" defTabSz="914400" rtl="0" eaLnBrk="1" latinLnBrk="0" hangingPunct="1">
              <a:lnSpc>
                <a:spcPct val="94000"/>
              </a:lnSpc>
              <a:spcBef>
                <a:spcPts val="2133"/>
              </a:spcBef>
              <a:spcAft>
                <a:spcPts val="0"/>
              </a:spcAft>
              <a:buFont typeface="Franklin Gothic Book" panose="020B0503020102020204" pitchFamily="34" charset="0"/>
              <a:buNone/>
              <a:defRPr sz="1600" i="1" kern="1200" baseline="0">
                <a:solidFill>
                  <a:schemeClr val="tx2"/>
                </a:solidFill>
                <a:latin typeface="+mn-lt"/>
                <a:ea typeface="+mn-ea"/>
                <a:cs typeface="+mn-cs"/>
              </a:defRPr>
            </a:lvl6pPr>
            <a:lvl7pPr marL="3200400" lvl="6" indent="-384048" algn="l" defTabSz="914400" rtl="0" eaLnBrk="1" latinLnBrk="0" hangingPunct="1">
              <a:lnSpc>
                <a:spcPct val="94000"/>
              </a:lnSpc>
              <a:spcBef>
                <a:spcPts val="2133"/>
              </a:spcBef>
              <a:spcAft>
                <a:spcPts val="0"/>
              </a:spcAft>
              <a:buFont typeface="Franklin Gothic Book" panose="020B0503020102020204" pitchFamily="34" charset="0"/>
              <a:buNone/>
              <a:defRPr sz="1400" kern="1200" baseline="0">
                <a:solidFill>
                  <a:schemeClr val="tx2"/>
                </a:solidFill>
                <a:latin typeface="+mn-lt"/>
                <a:ea typeface="+mn-ea"/>
                <a:cs typeface="+mn-cs"/>
              </a:defRPr>
            </a:lvl7pPr>
            <a:lvl8pPr marL="3657600" lvl="7" indent="-384048" algn="l" defTabSz="914400" rtl="0" eaLnBrk="1" latinLnBrk="0" hangingPunct="1">
              <a:lnSpc>
                <a:spcPct val="94000"/>
              </a:lnSpc>
              <a:spcBef>
                <a:spcPts val="2133"/>
              </a:spcBef>
              <a:spcAft>
                <a:spcPts val="0"/>
              </a:spcAft>
              <a:buFont typeface="Franklin Gothic Book" panose="020B0503020102020204" pitchFamily="34" charset="0"/>
              <a:buNone/>
              <a:defRPr sz="1400" i="1" kern="1200" baseline="0">
                <a:solidFill>
                  <a:schemeClr val="tx2"/>
                </a:solidFill>
                <a:latin typeface="+mn-lt"/>
                <a:ea typeface="+mn-ea"/>
                <a:cs typeface="+mn-cs"/>
              </a:defRPr>
            </a:lvl8pPr>
            <a:lvl9pPr marL="4114800" lvl="8" indent="-384048" algn="l" defTabSz="914400" rtl="0" eaLnBrk="1" latinLnBrk="0" hangingPunct="1">
              <a:lnSpc>
                <a:spcPct val="94000"/>
              </a:lnSpc>
              <a:spcBef>
                <a:spcPts val="2133"/>
              </a:spcBef>
              <a:spcAft>
                <a:spcPts val="2133"/>
              </a:spcAft>
              <a:buFont typeface="Franklin Gothic Book" panose="020B0503020102020204" pitchFamily="34" charset="0"/>
              <a:buNone/>
              <a:defRPr sz="1400" kern="1200" baseline="0">
                <a:solidFill>
                  <a:schemeClr val="tx2"/>
                </a:solidFill>
                <a:latin typeface="+mn-lt"/>
                <a:ea typeface="+mn-ea"/>
                <a:cs typeface="+mn-cs"/>
              </a:defRPr>
            </a:lvl9pPr>
          </a:lstStyle>
          <a:p>
            <a:pPr marL="0" indent="0">
              <a:lnSpc>
                <a:spcPct val="100000"/>
              </a:lnSpc>
              <a:spcBef>
                <a:spcPts val="2133"/>
              </a:spcBef>
            </a:pPr>
            <a:r>
              <a:rPr lang="en-US" sz="2400" dirty="0" err="1">
                <a:solidFill>
                  <a:schemeClr val="tx1"/>
                </a:solidFill>
                <a:latin typeface="Monaco" pitchFamily="2" charset="77"/>
                <a:ea typeface="Arial"/>
                <a:cs typeface="Arial"/>
                <a:sym typeface="Arial"/>
              </a:rPr>
              <a:t>read.csv</a:t>
            </a:r>
            <a:r>
              <a:rPr lang="en-US" sz="2400" dirty="0">
                <a:solidFill>
                  <a:schemeClr val="tx1"/>
                </a:solidFill>
                <a:latin typeface="Monaco" pitchFamily="2" charset="77"/>
                <a:ea typeface="Arial"/>
                <a:cs typeface="Arial"/>
                <a:sym typeface="Arial"/>
              </a:rPr>
              <a:t>(</a:t>
            </a:r>
            <a:r>
              <a:rPr lang="en-US" sz="2400" dirty="0">
                <a:solidFill>
                  <a:schemeClr val="tx1"/>
                </a:solidFill>
                <a:highlight>
                  <a:srgbClr val="FFFF00"/>
                </a:highlight>
                <a:latin typeface="Monaco" pitchFamily="2" charset="77"/>
                <a:ea typeface="Arial"/>
                <a:cs typeface="Arial"/>
                <a:sym typeface="Arial"/>
              </a:rPr>
              <a:t>file</a:t>
            </a:r>
            <a:r>
              <a:rPr lang="en-US" sz="2400" dirty="0">
                <a:solidFill>
                  <a:schemeClr val="tx1"/>
                </a:solidFill>
                <a:latin typeface="Monaco" pitchFamily="2" charset="77"/>
                <a:ea typeface="Arial"/>
                <a:cs typeface="Arial"/>
                <a:sym typeface="Arial"/>
              </a:rPr>
              <a:t>, </a:t>
            </a:r>
            <a:r>
              <a:rPr lang="en-US" sz="2400" dirty="0">
                <a:solidFill>
                  <a:schemeClr val="tx1"/>
                </a:solidFill>
                <a:highlight>
                  <a:srgbClr val="00FF00"/>
                </a:highlight>
                <a:latin typeface="Monaco" pitchFamily="2" charset="77"/>
                <a:ea typeface="Arial"/>
                <a:cs typeface="Arial"/>
                <a:sym typeface="Arial"/>
              </a:rPr>
              <a:t>header</a:t>
            </a:r>
            <a:r>
              <a:rPr lang="en-US" sz="2400" dirty="0">
                <a:solidFill>
                  <a:schemeClr val="tx1"/>
                </a:solidFill>
                <a:latin typeface="Monaco" pitchFamily="2" charset="77"/>
                <a:ea typeface="Arial"/>
                <a:cs typeface="Arial"/>
                <a:sym typeface="Arial"/>
              </a:rPr>
              <a:t> = TRUE, </a:t>
            </a:r>
            <a:r>
              <a:rPr lang="en-US" sz="2400" dirty="0" err="1">
                <a:solidFill>
                  <a:schemeClr val="tx1"/>
                </a:solidFill>
                <a:highlight>
                  <a:srgbClr val="FF00FF"/>
                </a:highlight>
                <a:latin typeface="Monaco" pitchFamily="2" charset="77"/>
                <a:ea typeface="Arial"/>
                <a:cs typeface="Arial"/>
                <a:sym typeface="Arial"/>
              </a:rPr>
              <a:t>sep</a:t>
            </a:r>
            <a:r>
              <a:rPr lang="en-US" sz="2400" dirty="0">
                <a:solidFill>
                  <a:schemeClr val="tx1"/>
                </a:solidFill>
                <a:latin typeface="Monaco" pitchFamily="2" charset="77"/>
                <a:ea typeface="Arial"/>
                <a:cs typeface="Arial"/>
                <a:sym typeface="Arial"/>
              </a:rPr>
              <a:t> = ",", quote = "\"",</a:t>
            </a:r>
          </a:p>
          <a:p>
            <a:pPr marL="0" indent="0">
              <a:lnSpc>
                <a:spcPct val="100000"/>
              </a:lnSpc>
            </a:pPr>
            <a:r>
              <a:rPr lang="en-US" sz="2400" dirty="0">
                <a:solidFill>
                  <a:schemeClr val="tx1"/>
                </a:solidFill>
                <a:latin typeface="Monaco" pitchFamily="2" charset="77"/>
                <a:ea typeface="Arial"/>
                <a:cs typeface="Arial"/>
                <a:sym typeface="Arial"/>
              </a:rPr>
              <a:t>         dec = ".", fill = TRUE, </a:t>
            </a:r>
            <a:r>
              <a:rPr lang="en-US" sz="2400" dirty="0" err="1">
                <a:solidFill>
                  <a:schemeClr val="tx1"/>
                </a:solidFill>
                <a:latin typeface="Monaco" pitchFamily="2" charset="77"/>
                <a:ea typeface="Arial"/>
                <a:cs typeface="Arial"/>
                <a:sym typeface="Arial"/>
              </a:rPr>
              <a:t>comment.char</a:t>
            </a:r>
            <a:r>
              <a:rPr lang="en-US" sz="2400" dirty="0">
                <a:solidFill>
                  <a:schemeClr val="tx1"/>
                </a:solidFill>
                <a:latin typeface="Monaco" pitchFamily="2" charset="77"/>
                <a:ea typeface="Arial"/>
                <a:cs typeface="Arial"/>
                <a:sym typeface="Arial"/>
              </a:rPr>
              <a:t> = "", ...)</a:t>
            </a:r>
          </a:p>
        </p:txBody>
      </p:sp>
      <p:sp>
        <p:nvSpPr>
          <p:cNvPr id="4" name="TextBox 3">
            <a:extLst>
              <a:ext uri="{FF2B5EF4-FFF2-40B4-BE49-F238E27FC236}">
                <a16:creationId xmlns:a16="http://schemas.microsoft.com/office/drawing/2014/main" id="{5C1A6F4F-1A6B-9297-69E7-B8768538CA45}"/>
              </a:ext>
            </a:extLst>
          </p:cNvPr>
          <p:cNvSpPr txBox="1"/>
          <p:nvPr/>
        </p:nvSpPr>
        <p:spPr>
          <a:xfrm>
            <a:off x="4888090" y="5227106"/>
            <a:ext cx="7032977" cy="461665"/>
          </a:xfrm>
          <a:prstGeom prst="rect">
            <a:avLst/>
          </a:prstGeom>
          <a:noFill/>
        </p:spPr>
        <p:txBody>
          <a:bodyPr wrap="square" rtlCol="0">
            <a:spAutoFit/>
          </a:bodyPr>
          <a:lstStyle/>
          <a:p>
            <a:r>
              <a:rPr lang="en-US" sz="2400" dirty="0">
                <a:highlight>
                  <a:srgbClr val="FFFF00"/>
                </a:highlight>
                <a:latin typeface="Monaco" pitchFamily="2" charset="77"/>
              </a:rPr>
              <a:t>Match all named arguments first</a:t>
            </a:r>
            <a:r>
              <a:rPr lang="en-US" sz="2400" dirty="0">
                <a:latin typeface="Monaco" pitchFamily="2" charset="77"/>
              </a:rPr>
              <a:t>, </a:t>
            </a:r>
            <a:endParaRPr lang="en-US" sz="2400" dirty="0">
              <a:highlight>
                <a:srgbClr val="FF00FF"/>
              </a:highlight>
              <a:latin typeface="Monaco" pitchFamily="2" charset="77"/>
            </a:endParaRPr>
          </a:p>
        </p:txBody>
      </p:sp>
      <p:sp>
        <p:nvSpPr>
          <p:cNvPr id="5" name="Google Shape;1694;p147">
            <a:extLst>
              <a:ext uri="{FF2B5EF4-FFF2-40B4-BE49-F238E27FC236}">
                <a16:creationId xmlns:a16="http://schemas.microsoft.com/office/drawing/2014/main" id="{19B01891-CEE7-D3D9-FDB8-BE91952D9465}"/>
              </a:ext>
            </a:extLst>
          </p:cNvPr>
          <p:cNvSpPr txBox="1">
            <a:spLocks/>
          </p:cNvSpPr>
          <p:nvPr/>
        </p:nvSpPr>
        <p:spPr>
          <a:xfrm>
            <a:off x="1972326" y="3755950"/>
            <a:ext cx="8029629" cy="922200"/>
          </a:xfrm>
          <a:prstGeom prst="rect">
            <a:avLst/>
          </a:prstGeom>
          <a:noFill/>
        </p:spPr>
        <p:txBody>
          <a:bodyPr spcFirstLastPara="1" vert="horz" wrap="square" lIns="121900" tIns="121900" rIns="121900" bIns="121900" rtlCol="0" anchor="t" anchorCtr="0">
            <a:noAutofit/>
          </a:bodyPr>
          <a:lstStyle>
            <a:lvl1pPr marL="384048" lvl="0" indent="-384048" algn="l" defTabSz="914400" rtl="0" eaLnBrk="1" latinLnBrk="0" hangingPunct="1">
              <a:lnSpc>
                <a:spcPct val="94000"/>
              </a:lnSpc>
              <a:spcBef>
                <a:spcPts val="0"/>
              </a:spcBef>
              <a:spcAft>
                <a:spcPts val="0"/>
              </a:spcAft>
              <a:buFont typeface="Franklin Gothic Book" panose="020B0503020102020204" pitchFamily="34" charset="0"/>
              <a:buNone/>
              <a:defRPr sz="2000" kern="1200" baseline="0">
                <a:solidFill>
                  <a:srgbClr val="434343"/>
                </a:solidFill>
                <a:latin typeface="Roboto Mono"/>
                <a:ea typeface="Roboto Mono"/>
                <a:cs typeface="Roboto Mono"/>
                <a:sym typeface="Roboto Mono"/>
              </a:defRPr>
            </a:lvl1pPr>
            <a:lvl2pPr marL="914400" lvl="1" indent="-384048" algn="l" defTabSz="914400" rtl="0" eaLnBrk="1" latinLnBrk="0" hangingPunct="1">
              <a:lnSpc>
                <a:spcPct val="94000"/>
              </a:lnSpc>
              <a:spcBef>
                <a:spcPts val="2133"/>
              </a:spcBef>
              <a:spcAft>
                <a:spcPts val="0"/>
              </a:spcAft>
              <a:buFont typeface="Franklin Gothic Book" panose="020B0503020102020204" pitchFamily="34" charset="0"/>
              <a:buNone/>
              <a:defRPr sz="2000" i="1" kern="1200" baseline="0">
                <a:solidFill>
                  <a:schemeClr val="tx2"/>
                </a:solidFill>
                <a:latin typeface="+mn-lt"/>
                <a:ea typeface="+mn-ea"/>
                <a:cs typeface="+mn-cs"/>
              </a:defRPr>
            </a:lvl2pPr>
            <a:lvl3pPr marL="1371600" lvl="2" indent="-384048" algn="l" defTabSz="914400" rtl="0" eaLnBrk="1" latinLnBrk="0" hangingPunct="1">
              <a:lnSpc>
                <a:spcPct val="94000"/>
              </a:lnSpc>
              <a:spcBef>
                <a:spcPts val="2133"/>
              </a:spcBef>
              <a:spcAft>
                <a:spcPts val="0"/>
              </a:spcAft>
              <a:buFont typeface="Franklin Gothic Book" panose="020B0503020102020204" pitchFamily="34" charset="0"/>
              <a:buNone/>
              <a:defRPr sz="1800" kern="1200" baseline="0">
                <a:solidFill>
                  <a:schemeClr val="tx2"/>
                </a:solidFill>
                <a:latin typeface="+mn-lt"/>
                <a:ea typeface="+mn-ea"/>
                <a:cs typeface="+mn-cs"/>
              </a:defRPr>
            </a:lvl3pPr>
            <a:lvl4pPr marL="1828800" lvl="3" indent="-384048" algn="l" defTabSz="914400" rtl="0" eaLnBrk="1" latinLnBrk="0" hangingPunct="1">
              <a:lnSpc>
                <a:spcPct val="94000"/>
              </a:lnSpc>
              <a:spcBef>
                <a:spcPts val="2133"/>
              </a:spcBef>
              <a:spcAft>
                <a:spcPts val="0"/>
              </a:spcAft>
              <a:buFont typeface="Franklin Gothic Book" panose="020B0503020102020204" pitchFamily="34" charset="0"/>
              <a:buNone/>
              <a:defRPr sz="1800" i="1" kern="1200" baseline="0">
                <a:solidFill>
                  <a:schemeClr val="tx2"/>
                </a:solidFill>
                <a:latin typeface="+mn-lt"/>
                <a:ea typeface="+mn-ea"/>
                <a:cs typeface="+mn-cs"/>
              </a:defRPr>
            </a:lvl4pPr>
            <a:lvl5pPr marL="2286000" lvl="4" indent="-384048" algn="l" defTabSz="914400" rtl="0" eaLnBrk="1" latinLnBrk="0" hangingPunct="1">
              <a:lnSpc>
                <a:spcPct val="94000"/>
              </a:lnSpc>
              <a:spcBef>
                <a:spcPts val="2133"/>
              </a:spcBef>
              <a:spcAft>
                <a:spcPts val="0"/>
              </a:spcAft>
              <a:buFont typeface="Franklin Gothic Book" panose="020B0503020102020204" pitchFamily="34" charset="0"/>
              <a:buNone/>
              <a:defRPr sz="1600" kern="1200" baseline="0">
                <a:solidFill>
                  <a:schemeClr val="tx2"/>
                </a:solidFill>
                <a:latin typeface="+mn-lt"/>
                <a:ea typeface="+mn-ea"/>
                <a:cs typeface="+mn-cs"/>
              </a:defRPr>
            </a:lvl5pPr>
            <a:lvl6pPr marL="2743200" lvl="5" indent="-384048" algn="l" defTabSz="914400" rtl="0" eaLnBrk="1" latinLnBrk="0" hangingPunct="1">
              <a:lnSpc>
                <a:spcPct val="94000"/>
              </a:lnSpc>
              <a:spcBef>
                <a:spcPts val="2133"/>
              </a:spcBef>
              <a:spcAft>
                <a:spcPts val="0"/>
              </a:spcAft>
              <a:buFont typeface="Franklin Gothic Book" panose="020B0503020102020204" pitchFamily="34" charset="0"/>
              <a:buNone/>
              <a:defRPr sz="1600" i="1" kern="1200" baseline="0">
                <a:solidFill>
                  <a:schemeClr val="tx2"/>
                </a:solidFill>
                <a:latin typeface="+mn-lt"/>
                <a:ea typeface="+mn-ea"/>
                <a:cs typeface="+mn-cs"/>
              </a:defRPr>
            </a:lvl6pPr>
            <a:lvl7pPr marL="3200400" lvl="6" indent="-384048" algn="l" defTabSz="914400" rtl="0" eaLnBrk="1" latinLnBrk="0" hangingPunct="1">
              <a:lnSpc>
                <a:spcPct val="94000"/>
              </a:lnSpc>
              <a:spcBef>
                <a:spcPts val="2133"/>
              </a:spcBef>
              <a:spcAft>
                <a:spcPts val="0"/>
              </a:spcAft>
              <a:buFont typeface="Franklin Gothic Book" panose="020B0503020102020204" pitchFamily="34" charset="0"/>
              <a:buNone/>
              <a:defRPr sz="1400" kern="1200" baseline="0">
                <a:solidFill>
                  <a:schemeClr val="tx2"/>
                </a:solidFill>
                <a:latin typeface="+mn-lt"/>
                <a:ea typeface="+mn-ea"/>
                <a:cs typeface="+mn-cs"/>
              </a:defRPr>
            </a:lvl7pPr>
            <a:lvl8pPr marL="3657600" lvl="7" indent="-384048" algn="l" defTabSz="914400" rtl="0" eaLnBrk="1" latinLnBrk="0" hangingPunct="1">
              <a:lnSpc>
                <a:spcPct val="94000"/>
              </a:lnSpc>
              <a:spcBef>
                <a:spcPts val="2133"/>
              </a:spcBef>
              <a:spcAft>
                <a:spcPts val="0"/>
              </a:spcAft>
              <a:buFont typeface="Franklin Gothic Book" panose="020B0503020102020204" pitchFamily="34" charset="0"/>
              <a:buNone/>
              <a:defRPr sz="1400" i="1" kern="1200" baseline="0">
                <a:solidFill>
                  <a:schemeClr val="tx2"/>
                </a:solidFill>
                <a:latin typeface="+mn-lt"/>
                <a:ea typeface="+mn-ea"/>
                <a:cs typeface="+mn-cs"/>
              </a:defRPr>
            </a:lvl8pPr>
            <a:lvl9pPr marL="4114800" lvl="8" indent="-384048" algn="l" defTabSz="914400" rtl="0" eaLnBrk="1" latinLnBrk="0" hangingPunct="1">
              <a:lnSpc>
                <a:spcPct val="94000"/>
              </a:lnSpc>
              <a:spcBef>
                <a:spcPts val="2133"/>
              </a:spcBef>
              <a:spcAft>
                <a:spcPts val="2133"/>
              </a:spcAft>
              <a:buFont typeface="Franklin Gothic Book" panose="020B0503020102020204" pitchFamily="34" charset="0"/>
              <a:buNone/>
              <a:defRPr sz="1400" kern="1200" baseline="0">
                <a:solidFill>
                  <a:schemeClr val="tx2"/>
                </a:solidFill>
                <a:latin typeface="+mn-lt"/>
                <a:ea typeface="+mn-ea"/>
                <a:cs typeface="+mn-cs"/>
              </a:defRPr>
            </a:lvl9pPr>
          </a:lstStyle>
          <a:p>
            <a:pPr marL="0" indent="0">
              <a:lnSpc>
                <a:spcPct val="100000"/>
              </a:lnSpc>
              <a:spcBef>
                <a:spcPts val="2133"/>
              </a:spcBef>
            </a:pPr>
            <a:r>
              <a:rPr lang="en-US" sz="2400" b="1" dirty="0" err="1">
                <a:solidFill>
                  <a:schemeClr val="dk2"/>
                </a:solidFill>
                <a:latin typeface="Monaco" pitchFamily="2" charset="77"/>
                <a:ea typeface="Arial"/>
                <a:cs typeface="Arial"/>
                <a:sym typeface="Arial"/>
              </a:rPr>
              <a:t>read.csv</a:t>
            </a:r>
            <a:r>
              <a:rPr lang="en-US" sz="2400" b="1" dirty="0">
                <a:solidFill>
                  <a:schemeClr val="dk2"/>
                </a:solidFill>
                <a:latin typeface="Monaco" pitchFamily="2" charset="77"/>
                <a:ea typeface="Arial"/>
                <a:cs typeface="Arial"/>
                <a:sym typeface="Arial"/>
              </a:rPr>
              <a:t>(</a:t>
            </a:r>
            <a:r>
              <a:rPr lang="en-US" sz="2400" b="1" dirty="0">
                <a:solidFill>
                  <a:schemeClr val="dk2"/>
                </a:solidFill>
                <a:highlight>
                  <a:srgbClr val="FFFF00"/>
                </a:highlight>
                <a:latin typeface="Monaco" pitchFamily="2" charset="77"/>
                <a:ea typeface="Arial"/>
                <a:cs typeface="Arial"/>
                <a:sym typeface="Arial"/>
              </a:rPr>
              <a:t>file=“</a:t>
            </a:r>
            <a:r>
              <a:rPr lang="en-US" sz="2400" b="1" dirty="0" err="1">
                <a:solidFill>
                  <a:schemeClr val="dk2"/>
                </a:solidFill>
                <a:highlight>
                  <a:srgbClr val="FFFF00"/>
                </a:highlight>
                <a:latin typeface="Monaco" pitchFamily="2" charset="77"/>
                <a:ea typeface="Arial"/>
                <a:cs typeface="Arial"/>
                <a:sym typeface="Arial"/>
              </a:rPr>
              <a:t>results.txt</a:t>
            </a:r>
            <a:r>
              <a:rPr lang="en-US" sz="2400" b="1" dirty="0">
                <a:solidFill>
                  <a:schemeClr val="dk2"/>
                </a:solidFill>
                <a:highlight>
                  <a:srgbClr val="FFFF00"/>
                </a:highlight>
                <a:latin typeface="Monaco" pitchFamily="2" charset="77"/>
                <a:ea typeface="Arial"/>
                <a:cs typeface="Arial"/>
                <a:sym typeface="Arial"/>
              </a:rPr>
              <a:t>”</a:t>
            </a:r>
            <a:r>
              <a:rPr lang="en-US" sz="2400" b="1" dirty="0">
                <a:solidFill>
                  <a:schemeClr val="dk2"/>
                </a:solidFill>
                <a:latin typeface="Monaco" pitchFamily="2" charset="77"/>
                <a:ea typeface="Arial"/>
                <a:cs typeface="Arial"/>
                <a:sym typeface="Arial"/>
              </a:rPr>
              <a:t>, </a:t>
            </a:r>
            <a:r>
              <a:rPr lang="en-US" sz="2400" b="1" dirty="0">
                <a:solidFill>
                  <a:schemeClr val="dk2"/>
                </a:solidFill>
                <a:highlight>
                  <a:srgbClr val="00FF00"/>
                </a:highlight>
                <a:latin typeface="Monaco" pitchFamily="2" charset="77"/>
                <a:ea typeface="Arial"/>
                <a:cs typeface="Arial"/>
                <a:sym typeface="Arial"/>
              </a:rPr>
              <a:t>TRUE</a:t>
            </a:r>
            <a:r>
              <a:rPr lang="en-US" sz="2400" b="1" dirty="0">
                <a:solidFill>
                  <a:schemeClr val="dk2"/>
                </a:solidFill>
                <a:latin typeface="Monaco" pitchFamily="2" charset="77"/>
                <a:ea typeface="Arial"/>
                <a:cs typeface="Arial"/>
                <a:sym typeface="Arial"/>
              </a:rPr>
              <a:t>, </a:t>
            </a:r>
            <a:r>
              <a:rPr lang="en-US" sz="2400" b="1" dirty="0">
                <a:solidFill>
                  <a:schemeClr val="dk2"/>
                </a:solidFill>
                <a:highlight>
                  <a:srgbClr val="FF00FF"/>
                </a:highlight>
                <a:latin typeface="Monaco" pitchFamily="2" charset="77"/>
                <a:ea typeface="Arial"/>
                <a:cs typeface="Arial"/>
                <a:sym typeface="Arial"/>
              </a:rPr>
              <a:t>“\t”</a:t>
            </a:r>
            <a:r>
              <a:rPr lang="en-US" sz="2400" b="1" dirty="0">
                <a:solidFill>
                  <a:schemeClr val="dk2"/>
                </a:solidFill>
                <a:latin typeface="Monaco" pitchFamily="2" charset="77"/>
                <a:ea typeface="Arial"/>
                <a:cs typeface="Arial"/>
                <a:sym typeface="Arial"/>
              </a:rPr>
              <a:t>)</a:t>
            </a:r>
          </a:p>
          <a:p>
            <a:pPr marL="0" indent="0">
              <a:lnSpc>
                <a:spcPct val="100000"/>
              </a:lnSpc>
              <a:buClr>
                <a:schemeClr val="dk2"/>
              </a:buClr>
              <a:buSzPts val="1100"/>
            </a:pPr>
            <a:endParaRPr lang="en-US" sz="2400" dirty="0">
              <a:solidFill>
                <a:schemeClr val="dk2"/>
              </a:solidFill>
              <a:latin typeface="Monaco" pitchFamily="2" charset="77"/>
              <a:ea typeface="Arial"/>
              <a:cs typeface="Arial"/>
              <a:sym typeface="Arial"/>
            </a:endParaRPr>
          </a:p>
          <a:p>
            <a:pPr marL="0" indent="0">
              <a:spcAft>
                <a:spcPts val="2133"/>
              </a:spcAft>
            </a:pPr>
            <a:endParaRPr lang="en-US" sz="2400" dirty="0">
              <a:solidFill>
                <a:srgbClr val="222222"/>
              </a:solidFill>
              <a:latin typeface="Monaco" pitchFamily="2" charset="77"/>
              <a:ea typeface="Arial"/>
              <a:cs typeface="Arial"/>
              <a:sym typeface="Arial"/>
            </a:endParaRPr>
          </a:p>
        </p:txBody>
      </p:sp>
      <p:sp>
        <p:nvSpPr>
          <p:cNvPr id="7" name="TextBox 6">
            <a:extLst>
              <a:ext uri="{FF2B5EF4-FFF2-40B4-BE49-F238E27FC236}">
                <a16:creationId xmlns:a16="http://schemas.microsoft.com/office/drawing/2014/main" id="{44995A63-F124-67C4-0014-357F30FE782B}"/>
              </a:ext>
            </a:extLst>
          </p:cNvPr>
          <p:cNvSpPr txBox="1"/>
          <p:nvPr/>
        </p:nvSpPr>
        <p:spPr>
          <a:xfrm>
            <a:off x="4888090" y="5750326"/>
            <a:ext cx="5679607" cy="461665"/>
          </a:xfrm>
          <a:prstGeom prst="rect">
            <a:avLst/>
          </a:prstGeom>
          <a:noFill/>
        </p:spPr>
        <p:txBody>
          <a:bodyPr wrap="square" rtlCol="0">
            <a:spAutoFit/>
          </a:bodyPr>
          <a:lstStyle/>
          <a:p>
            <a:r>
              <a:rPr lang="en-US" sz="2400" dirty="0">
                <a:highlight>
                  <a:srgbClr val="00FF00"/>
                </a:highlight>
                <a:latin typeface="Monaco" pitchFamily="2" charset="77"/>
              </a:rPr>
              <a:t>Match positions in order – 1</a:t>
            </a:r>
          </a:p>
        </p:txBody>
      </p:sp>
      <p:sp>
        <p:nvSpPr>
          <p:cNvPr id="8" name="TextBox 7">
            <a:extLst>
              <a:ext uri="{FF2B5EF4-FFF2-40B4-BE49-F238E27FC236}">
                <a16:creationId xmlns:a16="http://schemas.microsoft.com/office/drawing/2014/main" id="{6DAFA2E9-8D6F-3F49-EB06-BD52DDC8EE8C}"/>
              </a:ext>
            </a:extLst>
          </p:cNvPr>
          <p:cNvSpPr txBox="1"/>
          <p:nvPr/>
        </p:nvSpPr>
        <p:spPr>
          <a:xfrm>
            <a:off x="4888090" y="6237727"/>
            <a:ext cx="5679607" cy="461665"/>
          </a:xfrm>
          <a:prstGeom prst="rect">
            <a:avLst/>
          </a:prstGeom>
          <a:noFill/>
        </p:spPr>
        <p:txBody>
          <a:bodyPr wrap="square" rtlCol="0">
            <a:spAutoFit/>
          </a:bodyPr>
          <a:lstStyle/>
          <a:p>
            <a:r>
              <a:rPr lang="en-US" sz="2400" dirty="0">
                <a:highlight>
                  <a:srgbClr val="FF00FF"/>
                </a:highlight>
                <a:latin typeface="Monaco" pitchFamily="2" charset="77"/>
              </a:rPr>
              <a:t>Match positions in order – 2</a:t>
            </a:r>
          </a:p>
        </p:txBody>
      </p:sp>
    </p:spTree>
    <p:extLst>
      <p:ext uri="{BB962C8B-B14F-4D97-AF65-F5344CB8AC3E}">
        <p14:creationId xmlns:p14="http://schemas.microsoft.com/office/powerpoint/2010/main" val="115024711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692"/>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7F4F768-8A64-9239-68C4-01FA727F7107}"/>
              </a:ext>
            </a:extLst>
          </p:cNvPr>
          <p:cNvSpPr txBox="1">
            <a:spLocks/>
          </p:cNvSpPr>
          <p:nvPr/>
        </p:nvSpPr>
        <p:spPr>
          <a:xfrm>
            <a:off x="8008608" y="562805"/>
            <a:ext cx="3483910" cy="442192"/>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r">
              <a:buFont typeface="Wingdings 2" panose="05020102010507070707" pitchFamily="18" charset="2"/>
              <a:buNone/>
            </a:pPr>
            <a:r>
              <a:rPr lang="en-US" sz="3400" b="1" i="1" dirty="0">
                <a:solidFill>
                  <a:schemeClr val="accent3">
                    <a:lumMod val="60000"/>
                    <a:lumOff val="40000"/>
                  </a:schemeClr>
                </a:solidFill>
                <a:ea typeface="Calibri"/>
                <a:cs typeface="Calibri"/>
              </a:rPr>
              <a:t>Calling functions</a:t>
            </a:r>
          </a:p>
        </p:txBody>
      </p:sp>
      <p:sp>
        <p:nvSpPr>
          <p:cNvPr id="6" name="Content Placeholder 2">
            <a:extLst>
              <a:ext uri="{FF2B5EF4-FFF2-40B4-BE49-F238E27FC236}">
                <a16:creationId xmlns:a16="http://schemas.microsoft.com/office/drawing/2014/main" id="{75FB125E-5C56-F694-4B30-312058A04C12}"/>
              </a:ext>
            </a:extLst>
          </p:cNvPr>
          <p:cNvSpPr txBox="1">
            <a:spLocks/>
          </p:cNvSpPr>
          <p:nvPr/>
        </p:nvSpPr>
        <p:spPr>
          <a:xfrm>
            <a:off x="514302" y="1107674"/>
            <a:ext cx="8482943" cy="538261"/>
          </a:xfrm>
          <a:prstGeom prst="rect">
            <a:avLst/>
          </a:prstGeom>
          <a:ln w="25400">
            <a:solidFill>
              <a:schemeClr val="accent3">
                <a:lumMod val="60000"/>
                <a:lumOff val="40000"/>
              </a:schemeClr>
            </a:solidFill>
          </a:ln>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ctr">
              <a:buFont typeface="Wingdings 2" panose="05020102010507070707" pitchFamily="18" charset="2"/>
              <a:buNone/>
            </a:pPr>
            <a:r>
              <a:rPr lang="en-US" sz="3200" b="1" dirty="0">
                <a:solidFill>
                  <a:schemeClr val="tx1"/>
                </a:solidFill>
                <a:ea typeface="Calibri"/>
                <a:cs typeface="Calibri"/>
              </a:rPr>
              <a:t>Defining parameter values by </a:t>
            </a:r>
            <a:r>
              <a:rPr lang="en-US" sz="3200" b="1" dirty="0">
                <a:solidFill>
                  <a:schemeClr val="accent3"/>
                </a:solidFill>
                <a:ea typeface="Calibri"/>
                <a:cs typeface="Calibri"/>
              </a:rPr>
              <a:t>Position </a:t>
            </a:r>
            <a:r>
              <a:rPr lang="en-US" sz="3200" b="1" dirty="0">
                <a:solidFill>
                  <a:schemeClr val="tx1"/>
                </a:solidFill>
                <a:ea typeface="Calibri"/>
                <a:cs typeface="Calibri"/>
              </a:rPr>
              <a:t>&amp;</a:t>
            </a:r>
            <a:r>
              <a:rPr lang="en-US" sz="3200" b="1" dirty="0">
                <a:solidFill>
                  <a:schemeClr val="accent3"/>
                </a:solidFill>
                <a:ea typeface="Calibri"/>
                <a:cs typeface="Calibri"/>
              </a:rPr>
              <a:t> </a:t>
            </a:r>
            <a:r>
              <a:rPr lang="en-US" sz="3200" b="1" dirty="0">
                <a:solidFill>
                  <a:srgbClr val="7030A0"/>
                </a:solidFill>
                <a:ea typeface="Calibri"/>
                <a:cs typeface="Calibri"/>
              </a:rPr>
              <a:t>Name</a:t>
            </a:r>
          </a:p>
          <a:p>
            <a:pPr marL="0" indent="0">
              <a:buFont typeface="Wingdings 2" panose="05020102010507070707" pitchFamily="18" charset="2"/>
              <a:buNone/>
            </a:pPr>
            <a:endParaRPr lang="en-US" sz="2400" dirty="0">
              <a:solidFill>
                <a:schemeClr val="accent3"/>
              </a:solidFill>
              <a:ea typeface="Calibri"/>
              <a:cs typeface="Calibri"/>
            </a:endParaRPr>
          </a:p>
        </p:txBody>
      </p:sp>
      <p:sp>
        <p:nvSpPr>
          <p:cNvPr id="2" name="Google Shape;1694;p147">
            <a:extLst>
              <a:ext uri="{FF2B5EF4-FFF2-40B4-BE49-F238E27FC236}">
                <a16:creationId xmlns:a16="http://schemas.microsoft.com/office/drawing/2014/main" id="{97A8400A-5E37-FA5B-598E-5A2A03AC6C66}"/>
              </a:ext>
            </a:extLst>
          </p:cNvPr>
          <p:cNvSpPr txBox="1">
            <a:spLocks/>
          </p:cNvSpPr>
          <p:nvPr/>
        </p:nvSpPr>
        <p:spPr>
          <a:xfrm>
            <a:off x="899883" y="1947616"/>
            <a:ext cx="10592635" cy="1506653"/>
          </a:xfrm>
          <a:prstGeom prst="rect">
            <a:avLst/>
          </a:prstGeom>
          <a:solidFill>
            <a:schemeClr val="accent3">
              <a:lumMod val="40000"/>
              <a:lumOff val="60000"/>
              <a:alpha val="20000"/>
            </a:schemeClr>
          </a:solidFill>
        </p:spPr>
        <p:txBody>
          <a:bodyPr spcFirstLastPara="1" vert="horz" wrap="square" lIns="121900" tIns="121900" rIns="121900" bIns="121900" rtlCol="0" anchor="t" anchorCtr="0">
            <a:noAutofit/>
          </a:bodyPr>
          <a:lstStyle>
            <a:lvl1pPr marL="384048" lvl="0" indent="-384048" algn="l" defTabSz="914400" rtl="0" eaLnBrk="1" latinLnBrk="0" hangingPunct="1">
              <a:lnSpc>
                <a:spcPct val="94000"/>
              </a:lnSpc>
              <a:spcBef>
                <a:spcPts val="0"/>
              </a:spcBef>
              <a:spcAft>
                <a:spcPts val="0"/>
              </a:spcAft>
              <a:buFont typeface="Franklin Gothic Book" panose="020B0503020102020204" pitchFamily="34" charset="0"/>
              <a:buNone/>
              <a:defRPr sz="2000" kern="1200" baseline="0">
                <a:solidFill>
                  <a:srgbClr val="434343"/>
                </a:solidFill>
                <a:latin typeface="Roboto Mono"/>
                <a:ea typeface="Roboto Mono"/>
                <a:cs typeface="Roboto Mono"/>
                <a:sym typeface="Roboto Mono"/>
              </a:defRPr>
            </a:lvl1pPr>
            <a:lvl2pPr marL="914400" lvl="1" indent="-384048" algn="l" defTabSz="914400" rtl="0" eaLnBrk="1" latinLnBrk="0" hangingPunct="1">
              <a:lnSpc>
                <a:spcPct val="94000"/>
              </a:lnSpc>
              <a:spcBef>
                <a:spcPts val="2133"/>
              </a:spcBef>
              <a:spcAft>
                <a:spcPts val="0"/>
              </a:spcAft>
              <a:buFont typeface="Franklin Gothic Book" panose="020B0503020102020204" pitchFamily="34" charset="0"/>
              <a:buNone/>
              <a:defRPr sz="2000" i="1" kern="1200" baseline="0">
                <a:solidFill>
                  <a:schemeClr val="tx2"/>
                </a:solidFill>
                <a:latin typeface="+mn-lt"/>
                <a:ea typeface="+mn-ea"/>
                <a:cs typeface="+mn-cs"/>
              </a:defRPr>
            </a:lvl2pPr>
            <a:lvl3pPr marL="1371600" lvl="2" indent="-384048" algn="l" defTabSz="914400" rtl="0" eaLnBrk="1" latinLnBrk="0" hangingPunct="1">
              <a:lnSpc>
                <a:spcPct val="94000"/>
              </a:lnSpc>
              <a:spcBef>
                <a:spcPts val="2133"/>
              </a:spcBef>
              <a:spcAft>
                <a:spcPts val="0"/>
              </a:spcAft>
              <a:buFont typeface="Franklin Gothic Book" panose="020B0503020102020204" pitchFamily="34" charset="0"/>
              <a:buNone/>
              <a:defRPr sz="1800" kern="1200" baseline="0">
                <a:solidFill>
                  <a:schemeClr val="tx2"/>
                </a:solidFill>
                <a:latin typeface="+mn-lt"/>
                <a:ea typeface="+mn-ea"/>
                <a:cs typeface="+mn-cs"/>
              </a:defRPr>
            </a:lvl3pPr>
            <a:lvl4pPr marL="1828800" lvl="3" indent="-384048" algn="l" defTabSz="914400" rtl="0" eaLnBrk="1" latinLnBrk="0" hangingPunct="1">
              <a:lnSpc>
                <a:spcPct val="94000"/>
              </a:lnSpc>
              <a:spcBef>
                <a:spcPts val="2133"/>
              </a:spcBef>
              <a:spcAft>
                <a:spcPts val="0"/>
              </a:spcAft>
              <a:buFont typeface="Franklin Gothic Book" panose="020B0503020102020204" pitchFamily="34" charset="0"/>
              <a:buNone/>
              <a:defRPr sz="1800" i="1" kern="1200" baseline="0">
                <a:solidFill>
                  <a:schemeClr val="tx2"/>
                </a:solidFill>
                <a:latin typeface="+mn-lt"/>
                <a:ea typeface="+mn-ea"/>
                <a:cs typeface="+mn-cs"/>
              </a:defRPr>
            </a:lvl4pPr>
            <a:lvl5pPr marL="2286000" lvl="4" indent="-384048" algn="l" defTabSz="914400" rtl="0" eaLnBrk="1" latinLnBrk="0" hangingPunct="1">
              <a:lnSpc>
                <a:spcPct val="94000"/>
              </a:lnSpc>
              <a:spcBef>
                <a:spcPts val="2133"/>
              </a:spcBef>
              <a:spcAft>
                <a:spcPts val="0"/>
              </a:spcAft>
              <a:buFont typeface="Franklin Gothic Book" panose="020B0503020102020204" pitchFamily="34" charset="0"/>
              <a:buNone/>
              <a:defRPr sz="1600" kern="1200" baseline="0">
                <a:solidFill>
                  <a:schemeClr val="tx2"/>
                </a:solidFill>
                <a:latin typeface="+mn-lt"/>
                <a:ea typeface="+mn-ea"/>
                <a:cs typeface="+mn-cs"/>
              </a:defRPr>
            </a:lvl5pPr>
            <a:lvl6pPr marL="2743200" lvl="5" indent="-384048" algn="l" defTabSz="914400" rtl="0" eaLnBrk="1" latinLnBrk="0" hangingPunct="1">
              <a:lnSpc>
                <a:spcPct val="94000"/>
              </a:lnSpc>
              <a:spcBef>
                <a:spcPts val="2133"/>
              </a:spcBef>
              <a:spcAft>
                <a:spcPts val="0"/>
              </a:spcAft>
              <a:buFont typeface="Franklin Gothic Book" panose="020B0503020102020204" pitchFamily="34" charset="0"/>
              <a:buNone/>
              <a:defRPr sz="1600" i="1" kern="1200" baseline="0">
                <a:solidFill>
                  <a:schemeClr val="tx2"/>
                </a:solidFill>
                <a:latin typeface="+mn-lt"/>
                <a:ea typeface="+mn-ea"/>
                <a:cs typeface="+mn-cs"/>
              </a:defRPr>
            </a:lvl6pPr>
            <a:lvl7pPr marL="3200400" lvl="6" indent="-384048" algn="l" defTabSz="914400" rtl="0" eaLnBrk="1" latinLnBrk="0" hangingPunct="1">
              <a:lnSpc>
                <a:spcPct val="94000"/>
              </a:lnSpc>
              <a:spcBef>
                <a:spcPts val="2133"/>
              </a:spcBef>
              <a:spcAft>
                <a:spcPts val="0"/>
              </a:spcAft>
              <a:buFont typeface="Franklin Gothic Book" panose="020B0503020102020204" pitchFamily="34" charset="0"/>
              <a:buNone/>
              <a:defRPr sz="1400" kern="1200" baseline="0">
                <a:solidFill>
                  <a:schemeClr val="tx2"/>
                </a:solidFill>
                <a:latin typeface="+mn-lt"/>
                <a:ea typeface="+mn-ea"/>
                <a:cs typeface="+mn-cs"/>
              </a:defRPr>
            </a:lvl7pPr>
            <a:lvl8pPr marL="3657600" lvl="7" indent="-384048" algn="l" defTabSz="914400" rtl="0" eaLnBrk="1" latinLnBrk="0" hangingPunct="1">
              <a:lnSpc>
                <a:spcPct val="94000"/>
              </a:lnSpc>
              <a:spcBef>
                <a:spcPts val="2133"/>
              </a:spcBef>
              <a:spcAft>
                <a:spcPts val="0"/>
              </a:spcAft>
              <a:buFont typeface="Franklin Gothic Book" panose="020B0503020102020204" pitchFamily="34" charset="0"/>
              <a:buNone/>
              <a:defRPr sz="1400" i="1" kern="1200" baseline="0">
                <a:solidFill>
                  <a:schemeClr val="tx2"/>
                </a:solidFill>
                <a:latin typeface="+mn-lt"/>
                <a:ea typeface="+mn-ea"/>
                <a:cs typeface="+mn-cs"/>
              </a:defRPr>
            </a:lvl8pPr>
            <a:lvl9pPr marL="4114800" lvl="8" indent="-384048" algn="l" defTabSz="914400" rtl="0" eaLnBrk="1" latinLnBrk="0" hangingPunct="1">
              <a:lnSpc>
                <a:spcPct val="94000"/>
              </a:lnSpc>
              <a:spcBef>
                <a:spcPts val="2133"/>
              </a:spcBef>
              <a:spcAft>
                <a:spcPts val="2133"/>
              </a:spcAft>
              <a:buFont typeface="Franklin Gothic Book" panose="020B0503020102020204" pitchFamily="34" charset="0"/>
              <a:buNone/>
              <a:defRPr sz="1400" kern="1200" baseline="0">
                <a:solidFill>
                  <a:schemeClr val="tx2"/>
                </a:solidFill>
                <a:latin typeface="+mn-lt"/>
                <a:ea typeface="+mn-ea"/>
                <a:cs typeface="+mn-cs"/>
              </a:defRPr>
            </a:lvl9pPr>
          </a:lstStyle>
          <a:p>
            <a:pPr marL="0" indent="0">
              <a:lnSpc>
                <a:spcPct val="100000"/>
              </a:lnSpc>
              <a:spcBef>
                <a:spcPts val="2133"/>
              </a:spcBef>
            </a:pPr>
            <a:r>
              <a:rPr lang="en-US" sz="2400" dirty="0" err="1">
                <a:solidFill>
                  <a:schemeClr val="tx1"/>
                </a:solidFill>
                <a:latin typeface="Monaco" pitchFamily="2" charset="77"/>
                <a:ea typeface="Arial"/>
                <a:cs typeface="Arial"/>
                <a:sym typeface="Arial"/>
              </a:rPr>
              <a:t>read.csv</a:t>
            </a:r>
            <a:r>
              <a:rPr lang="en-US" sz="2400" dirty="0">
                <a:solidFill>
                  <a:schemeClr val="tx1"/>
                </a:solidFill>
                <a:latin typeface="Monaco" pitchFamily="2" charset="77"/>
                <a:ea typeface="Arial"/>
                <a:cs typeface="Arial"/>
                <a:sym typeface="Arial"/>
              </a:rPr>
              <a:t>(file, header = TRUE, </a:t>
            </a:r>
            <a:r>
              <a:rPr lang="en-US" sz="2400" dirty="0" err="1">
                <a:solidFill>
                  <a:schemeClr val="tx1"/>
                </a:solidFill>
                <a:latin typeface="Monaco" pitchFamily="2" charset="77"/>
                <a:ea typeface="Arial"/>
                <a:cs typeface="Arial"/>
                <a:sym typeface="Arial"/>
              </a:rPr>
              <a:t>sep</a:t>
            </a:r>
            <a:r>
              <a:rPr lang="en-US" sz="2400" dirty="0">
                <a:solidFill>
                  <a:schemeClr val="tx1"/>
                </a:solidFill>
                <a:latin typeface="Monaco" pitchFamily="2" charset="77"/>
                <a:ea typeface="Arial"/>
                <a:cs typeface="Arial"/>
                <a:sym typeface="Arial"/>
              </a:rPr>
              <a:t> = ",", quote = "\"",</a:t>
            </a:r>
          </a:p>
          <a:p>
            <a:pPr marL="0" indent="0">
              <a:lnSpc>
                <a:spcPct val="100000"/>
              </a:lnSpc>
            </a:pPr>
            <a:r>
              <a:rPr lang="en-US" sz="2400" dirty="0">
                <a:solidFill>
                  <a:schemeClr val="tx1"/>
                </a:solidFill>
                <a:latin typeface="Monaco" pitchFamily="2" charset="77"/>
                <a:ea typeface="Arial"/>
                <a:cs typeface="Arial"/>
                <a:sym typeface="Arial"/>
              </a:rPr>
              <a:t>         dec = ".", fill = TRUE, </a:t>
            </a:r>
            <a:r>
              <a:rPr lang="en-US" sz="2400" dirty="0" err="1">
                <a:solidFill>
                  <a:schemeClr val="tx1"/>
                </a:solidFill>
                <a:latin typeface="Monaco" pitchFamily="2" charset="77"/>
                <a:ea typeface="Arial"/>
                <a:cs typeface="Arial"/>
                <a:sym typeface="Arial"/>
              </a:rPr>
              <a:t>comment.char</a:t>
            </a:r>
            <a:r>
              <a:rPr lang="en-US" sz="2400" dirty="0">
                <a:solidFill>
                  <a:schemeClr val="tx1"/>
                </a:solidFill>
                <a:latin typeface="Monaco" pitchFamily="2" charset="77"/>
                <a:ea typeface="Arial"/>
                <a:cs typeface="Arial"/>
                <a:sym typeface="Arial"/>
              </a:rPr>
              <a:t> = "", ...)</a:t>
            </a:r>
          </a:p>
        </p:txBody>
      </p:sp>
      <p:sp>
        <p:nvSpPr>
          <p:cNvPr id="10" name="Content Placeholder 2">
            <a:extLst>
              <a:ext uri="{FF2B5EF4-FFF2-40B4-BE49-F238E27FC236}">
                <a16:creationId xmlns:a16="http://schemas.microsoft.com/office/drawing/2014/main" id="{72826272-0AB6-6B07-11A3-77BA309BC26F}"/>
              </a:ext>
            </a:extLst>
          </p:cNvPr>
          <p:cNvSpPr txBox="1">
            <a:spLocks/>
          </p:cNvSpPr>
          <p:nvPr/>
        </p:nvSpPr>
        <p:spPr>
          <a:xfrm>
            <a:off x="3718289" y="5478277"/>
            <a:ext cx="4955822" cy="544098"/>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sz="2800" dirty="0">
                <a:solidFill>
                  <a:schemeClr val="tx1"/>
                </a:solidFill>
                <a:ea typeface="Calibri"/>
                <a:cs typeface="Calibri"/>
              </a:rPr>
              <a:t>Let’s try another example..</a:t>
            </a:r>
            <a:endParaRPr lang="en-US" sz="2800" dirty="0">
              <a:solidFill>
                <a:schemeClr val="tx1"/>
              </a:solidFill>
              <a:highlight>
                <a:srgbClr val="00FFFF"/>
              </a:highlight>
              <a:ea typeface="Calibri"/>
              <a:cs typeface="Calibri"/>
            </a:endParaRPr>
          </a:p>
        </p:txBody>
      </p:sp>
      <p:sp>
        <p:nvSpPr>
          <p:cNvPr id="11" name="Google Shape;1694;p147">
            <a:extLst>
              <a:ext uri="{FF2B5EF4-FFF2-40B4-BE49-F238E27FC236}">
                <a16:creationId xmlns:a16="http://schemas.microsoft.com/office/drawing/2014/main" id="{D2B9704F-FCE6-2C43-8EC0-648B9A4670BD}"/>
              </a:ext>
            </a:extLst>
          </p:cNvPr>
          <p:cNvSpPr txBox="1">
            <a:spLocks/>
          </p:cNvSpPr>
          <p:nvPr/>
        </p:nvSpPr>
        <p:spPr>
          <a:xfrm>
            <a:off x="2040274" y="3628873"/>
            <a:ext cx="8311852" cy="837399"/>
          </a:xfrm>
          <a:prstGeom prst="rect">
            <a:avLst/>
          </a:prstGeom>
          <a:noFill/>
        </p:spPr>
        <p:txBody>
          <a:bodyPr spcFirstLastPara="1" vert="horz" wrap="square" lIns="121900" tIns="121900" rIns="121900" bIns="121900" rtlCol="0" anchor="t" anchorCtr="0">
            <a:noAutofit/>
          </a:bodyPr>
          <a:lstStyle>
            <a:lvl1pPr marL="384048" lvl="0" indent="-384048" algn="l" defTabSz="914400" rtl="0" eaLnBrk="1" latinLnBrk="0" hangingPunct="1">
              <a:lnSpc>
                <a:spcPct val="94000"/>
              </a:lnSpc>
              <a:spcBef>
                <a:spcPts val="0"/>
              </a:spcBef>
              <a:spcAft>
                <a:spcPts val="0"/>
              </a:spcAft>
              <a:buFont typeface="Franklin Gothic Book" panose="020B0503020102020204" pitchFamily="34" charset="0"/>
              <a:buNone/>
              <a:defRPr sz="2000" kern="1200" baseline="0">
                <a:solidFill>
                  <a:srgbClr val="434343"/>
                </a:solidFill>
                <a:latin typeface="Roboto Mono"/>
                <a:ea typeface="Roboto Mono"/>
                <a:cs typeface="Roboto Mono"/>
                <a:sym typeface="Roboto Mono"/>
              </a:defRPr>
            </a:lvl1pPr>
            <a:lvl2pPr marL="914400" lvl="1" indent="-384048" algn="l" defTabSz="914400" rtl="0" eaLnBrk="1" latinLnBrk="0" hangingPunct="1">
              <a:lnSpc>
                <a:spcPct val="94000"/>
              </a:lnSpc>
              <a:spcBef>
                <a:spcPts val="2133"/>
              </a:spcBef>
              <a:spcAft>
                <a:spcPts val="0"/>
              </a:spcAft>
              <a:buFont typeface="Franklin Gothic Book" panose="020B0503020102020204" pitchFamily="34" charset="0"/>
              <a:buNone/>
              <a:defRPr sz="2000" i="1" kern="1200" baseline="0">
                <a:solidFill>
                  <a:schemeClr val="tx2"/>
                </a:solidFill>
                <a:latin typeface="+mn-lt"/>
                <a:ea typeface="+mn-ea"/>
                <a:cs typeface="+mn-cs"/>
              </a:defRPr>
            </a:lvl2pPr>
            <a:lvl3pPr marL="1371600" lvl="2" indent="-384048" algn="l" defTabSz="914400" rtl="0" eaLnBrk="1" latinLnBrk="0" hangingPunct="1">
              <a:lnSpc>
                <a:spcPct val="94000"/>
              </a:lnSpc>
              <a:spcBef>
                <a:spcPts val="2133"/>
              </a:spcBef>
              <a:spcAft>
                <a:spcPts val="0"/>
              </a:spcAft>
              <a:buFont typeface="Franklin Gothic Book" panose="020B0503020102020204" pitchFamily="34" charset="0"/>
              <a:buNone/>
              <a:defRPr sz="1800" kern="1200" baseline="0">
                <a:solidFill>
                  <a:schemeClr val="tx2"/>
                </a:solidFill>
                <a:latin typeface="+mn-lt"/>
                <a:ea typeface="+mn-ea"/>
                <a:cs typeface="+mn-cs"/>
              </a:defRPr>
            </a:lvl3pPr>
            <a:lvl4pPr marL="1828800" lvl="3" indent="-384048" algn="l" defTabSz="914400" rtl="0" eaLnBrk="1" latinLnBrk="0" hangingPunct="1">
              <a:lnSpc>
                <a:spcPct val="94000"/>
              </a:lnSpc>
              <a:spcBef>
                <a:spcPts val="2133"/>
              </a:spcBef>
              <a:spcAft>
                <a:spcPts val="0"/>
              </a:spcAft>
              <a:buFont typeface="Franklin Gothic Book" panose="020B0503020102020204" pitchFamily="34" charset="0"/>
              <a:buNone/>
              <a:defRPr sz="1800" i="1" kern="1200" baseline="0">
                <a:solidFill>
                  <a:schemeClr val="tx2"/>
                </a:solidFill>
                <a:latin typeface="+mn-lt"/>
                <a:ea typeface="+mn-ea"/>
                <a:cs typeface="+mn-cs"/>
              </a:defRPr>
            </a:lvl4pPr>
            <a:lvl5pPr marL="2286000" lvl="4" indent="-384048" algn="l" defTabSz="914400" rtl="0" eaLnBrk="1" latinLnBrk="0" hangingPunct="1">
              <a:lnSpc>
                <a:spcPct val="94000"/>
              </a:lnSpc>
              <a:spcBef>
                <a:spcPts val="2133"/>
              </a:spcBef>
              <a:spcAft>
                <a:spcPts val="0"/>
              </a:spcAft>
              <a:buFont typeface="Franklin Gothic Book" panose="020B0503020102020204" pitchFamily="34" charset="0"/>
              <a:buNone/>
              <a:defRPr sz="1600" kern="1200" baseline="0">
                <a:solidFill>
                  <a:schemeClr val="tx2"/>
                </a:solidFill>
                <a:latin typeface="+mn-lt"/>
                <a:ea typeface="+mn-ea"/>
                <a:cs typeface="+mn-cs"/>
              </a:defRPr>
            </a:lvl5pPr>
            <a:lvl6pPr marL="2743200" lvl="5" indent="-384048" algn="l" defTabSz="914400" rtl="0" eaLnBrk="1" latinLnBrk="0" hangingPunct="1">
              <a:lnSpc>
                <a:spcPct val="94000"/>
              </a:lnSpc>
              <a:spcBef>
                <a:spcPts val="2133"/>
              </a:spcBef>
              <a:spcAft>
                <a:spcPts val="0"/>
              </a:spcAft>
              <a:buFont typeface="Franklin Gothic Book" panose="020B0503020102020204" pitchFamily="34" charset="0"/>
              <a:buNone/>
              <a:defRPr sz="1600" i="1" kern="1200" baseline="0">
                <a:solidFill>
                  <a:schemeClr val="tx2"/>
                </a:solidFill>
                <a:latin typeface="+mn-lt"/>
                <a:ea typeface="+mn-ea"/>
                <a:cs typeface="+mn-cs"/>
              </a:defRPr>
            </a:lvl6pPr>
            <a:lvl7pPr marL="3200400" lvl="6" indent="-384048" algn="l" defTabSz="914400" rtl="0" eaLnBrk="1" latinLnBrk="0" hangingPunct="1">
              <a:lnSpc>
                <a:spcPct val="94000"/>
              </a:lnSpc>
              <a:spcBef>
                <a:spcPts val="2133"/>
              </a:spcBef>
              <a:spcAft>
                <a:spcPts val="0"/>
              </a:spcAft>
              <a:buFont typeface="Franklin Gothic Book" panose="020B0503020102020204" pitchFamily="34" charset="0"/>
              <a:buNone/>
              <a:defRPr sz="1400" kern="1200" baseline="0">
                <a:solidFill>
                  <a:schemeClr val="tx2"/>
                </a:solidFill>
                <a:latin typeface="+mn-lt"/>
                <a:ea typeface="+mn-ea"/>
                <a:cs typeface="+mn-cs"/>
              </a:defRPr>
            </a:lvl7pPr>
            <a:lvl8pPr marL="3657600" lvl="7" indent="-384048" algn="l" defTabSz="914400" rtl="0" eaLnBrk="1" latinLnBrk="0" hangingPunct="1">
              <a:lnSpc>
                <a:spcPct val="94000"/>
              </a:lnSpc>
              <a:spcBef>
                <a:spcPts val="2133"/>
              </a:spcBef>
              <a:spcAft>
                <a:spcPts val="0"/>
              </a:spcAft>
              <a:buFont typeface="Franklin Gothic Book" panose="020B0503020102020204" pitchFamily="34" charset="0"/>
              <a:buNone/>
              <a:defRPr sz="1400" i="1" kern="1200" baseline="0">
                <a:solidFill>
                  <a:schemeClr val="tx2"/>
                </a:solidFill>
                <a:latin typeface="+mn-lt"/>
                <a:ea typeface="+mn-ea"/>
                <a:cs typeface="+mn-cs"/>
              </a:defRPr>
            </a:lvl8pPr>
            <a:lvl9pPr marL="4114800" lvl="8" indent="-384048" algn="l" defTabSz="914400" rtl="0" eaLnBrk="1" latinLnBrk="0" hangingPunct="1">
              <a:lnSpc>
                <a:spcPct val="94000"/>
              </a:lnSpc>
              <a:spcBef>
                <a:spcPts val="2133"/>
              </a:spcBef>
              <a:spcAft>
                <a:spcPts val="2133"/>
              </a:spcAft>
              <a:buFont typeface="Franklin Gothic Book" panose="020B0503020102020204" pitchFamily="34" charset="0"/>
              <a:buNone/>
              <a:defRPr sz="1400" kern="1200" baseline="0">
                <a:solidFill>
                  <a:schemeClr val="tx2"/>
                </a:solidFill>
                <a:latin typeface="+mn-lt"/>
                <a:ea typeface="+mn-ea"/>
                <a:cs typeface="+mn-cs"/>
              </a:defRPr>
            </a:lvl9pPr>
          </a:lstStyle>
          <a:p>
            <a:pPr marL="0" indent="0">
              <a:lnSpc>
                <a:spcPct val="100000"/>
              </a:lnSpc>
              <a:spcBef>
                <a:spcPts val="2133"/>
              </a:spcBef>
            </a:pPr>
            <a:r>
              <a:rPr lang="en-US" sz="2400" b="1" dirty="0" err="1">
                <a:solidFill>
                  <a:schemeClr val="tx1"/>
                </a:solidFill>
                <a:latin typeface="Monaco" pitchFamily="2" charset="77"/>
                <a:ea typeface="Arial"/>
                <a:cs typeface="Arial"/>
                <a:sym typeface="Arial"/>
              </a:rPr>
              <a:t>read.csv</a:t>
            </a:r>
            <a:r>
              <a:rPr lang="en-US" sz="2400" b="1" dirty="0">
                <a:solidFill>
                  <a:schemeClr val="tx1"/>
                </a:solidFill>
                <a:latin typeface="Monaco" pitchFamily="2" charset="77"/>
                <a:ea typeface="Arial"/>
                <a:cs typeface="Arial"/>
                <a:sym typeface="Arial"/>
              </a:rPr>
              <a:t>(header=TRUE, “</a:t>
            </a:r>
            <a:r>
              <a:rPr lang="en-US" sz="2400" b="1" dirty="0" err="1">
                <a:solidFill>
                  <a:schemeClr val="tx1"/>
                </a:solidFill>
                <a:latin typeface="Monaco" pitchFamily="2" charset="77"/>
                <a:ea typeface="Arial"/>
                <a:cs typeface="Arial"/>
                <a:sym typeface="Arial"/>
              </a:rPr>
              <a:t>results.txt</a:t>
            </a:r>
            <a:r>
              <a:rPr lang="en-US" sz="2400" b="1" dirty="0">
                <a:solidFill>
                  <a:schemeClr val="tx1"/>
                </a:solidFill>
                <a:latin typeface="Monaco" pitchFamily="2" charset="77"/>
                <a:ea typeface="Arial"/>
                <a:cs typeface="Arial"/>
                <a:sym typeface="Arial"/>
              </a:rPr>
              <a:t>”, “\t”)</a:t>
            </a:r>
          </a:p>
          <a:p>
            <a:pPr marL="0" indent="0">
              <a:lnSpc>
                <a:spcPct val="100000"/>
              </a:lnSpc>
              <a:buClr>
                <a:schemeClr val="dk2"/>
              </a:buClr>
              <a:buSzPts val="1100"/>
            </a:pPr>
            <a:endParaRPr lang="en-US" sz="2400" dirty="0">
              <a:solidFill>
                <a:schemeClr val="dk2"/>
              </a:solidFill>
              <a:latin typeface="Monaco" pitchFamily="2" charset="77"/>
              <a:ea typeface="Arial"/>
              <a:cs typeface="Arial"/>
              <a:sym typeface="Arial"/>
            </a:endParaRPr>
          </a:p>
          <a:p>
            <a:pPr marL="0" indent="0">
              <a:spcAft>
                <a:spcPts val="2133"/>
              </a:spcAft>
            </a:pPr>
            <a:endParaRPr lang="en-US" sz="2400" dirty="0">
              <a:solidFill>
                <a:srgbClr val="222222"/>
              </a:solidFill>
              <a:latin typeface="Monaco" pitchFamily="2" charset="77"/>
              <a:ea typeface="Arial"/>
              <a:cs typeface="Arial"/>
              <a:sym typeface="Arial"/>
            </a:endParaRPr>
          </a:p>
        </p:txBody>
      </p:sp>
    </p:spTree>
    <p:extLst>
      <p:ext uri="{BB962C8B-B14F-4D97-AF65-F5344CB8AC3E}">
        <p14:creationId xmlns:p14="http://schemas.microsoft.com/office/powerpoint/2010/main" val="389164304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692"/>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7F4F768-8A64-9239-68C4-01FA727F7107}"/>
              </a:ext>
            </a:extLst>
          </p:cNvPr>
          <p:cNvSpPr txBox="1">
            <a:spLocks/>
          </p:cNvSpPr>
          <p:nvPr/>
        </p:nvSpPr>
        <p:spPr>
          <a:xfrm>
            <a:off x="8008608" y="562805"/>
            <a:ext cx="3483910" cy="442192"/>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r">
              <a:buFont typeface="Wingdings 2" panose="05020102010507070707" pitchFamily="18" charset="2"/>
              <a:buNone/>
            </a:pPr>
            <a:r>
              <a:rPr lang="en-US" sz="3400" b="1" i="1" dirty="0">
                <a:solidFill>
                  <a:schemeClr val="accent3">
                    <a:lumMod val="60000"/>
                    <a:lumOff val="40000"/>
                  </a:schemeClr>
                </a:solidFill>
                <a:ea typeface="Calibri"/>
                <a:cs typeface="Calibri"/>
              </a:rPr>
              <a:t>Calling functions</a:t>
            </a:r>
          </a:p>
        </p:txBody>
      </p:sp>
      <p:sp>
        <p:nvSpPr>
          <p:cNvPr id="6" name="Content Placeholder 2">
            <a:extLst>
              <a:ext uri="{FF2B5EF4-FFF2-40B4-BE49-F238E27FC236}">
                <a16:creationId xmlns:a16="http://schemas.microsoft.com/office/drawing/2014/main" id="{75FB125E-5C56-F694-4B30-312058A04C12}"/>
              </a:ext>
            </a:extLst>
          </p:cNvPr>
          <p:cNvSpPr txBox="1">
            <a:spLocks/>
          </p:cNvSpPr>
          <p:nvPr/>
        </p:nvSpPr>
        <p:spPr>
          <a:xfrm>
            <a:off x="514302" y="1107674"/>
            <a:ext cx="8482943" cy="538261"/>
          </a:xfrm>
          <a:prstGeom prst="rect">
            <a:avLst/>
          </a:prstGeom>
          <a:ln w="25400">
            <a:solidFill>
              <a:schemeClr val="accent3">
                <a:lumMod val="60000"/>
                <a:lumOff val="40000"/>
              </a:schemeClr>
            </a:solidFill>
          </a:ln>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ctr">
              <a:buFont typeface="Wingdings 2" panose="05020102010507070707" pitchFamily="18" charset="2"/>
              <a:buNone/>
            </a:pPr>
            <a:r>
              <a:rPr lang="en-US" sz="3200" b="1" dirty="0">
                <a:solidFill>
                  <a:schemeClr val="tx1"/>
                </a:solidFill>
                <a:ea typeface="Calibri"/>
                <a:cs typeface="Calibri"/>
              </a:rPr>
              <a:t>Defining parameter values by </a:t>
            </a:r>
            <a:r>
              <a:rPr lang="en-US" sz="3200" b="1" dirty="0">
                <a:solidFill>
                  <a:schemeClr val="accent3"/>
                </a:solidFill>
                <a:ea typeface="Calibri"/>
                <a:cs typeface="Calibri"/>
              </a:rPr>
              <a:t>Position </a:t>
            </a:r>
            <a:r>
              <a:rPr lang="en-US" sz="3200" b="1" dirty="0">
                <a:solidFill>
                  <a:schemeClr val="tx1"/>
                </a:solidFill>
                <a:ea typeface="Calibri"/>
                <a:cs typeface="Calibri"/>
              </a:rPr>
              <a:t>&amp;</a:t>
            </a:r>
            <a:r>
              <a:rPr lang="en-US" sz="3200" b="1" dirty="0">
                <a:solidFill>
                  <a:schemeClr val="accent3"/>
                </a:solidFill>
                <a:ea typeface="Calibri"/>
                <a:cs typeface="Calibri"/>
              </a:rPr>
              <a:t> </a:t>
            </a:r>
            <a:r>
              <a:rPr lang="en-US" sz="3200" b="1" dirty="0">
                <a:solidFill>
                  <a:srgbClr val="7030A0"/>
                </a:solidFill>
                <a:ea typeface="Calibri"/>
                <a:cs typeface="Calibri"/>
              </a:rPr>
              <a:t>Name</a:t>
            </a:r>
          </a:p>
          <a:p>
            <a:pPr marL="0" indent="0">
              <a:buFont typeface="Wingdings 2" panose="05020102010507070707" pitchFamily="18" charset="2"/>
              <a:buNone/>
            </a:pPr>
            <a:endParaRPr lang="en-US" sz="2400" dirty="0">
              <a:solidFill>
                <a:schemeClr val="accent3"/>
              </a:solidFill>
              <a:ea typeface="Calibri"/>
              <a:cs typeface="Calibri"/>
            </a:endParaRPr>
          </a:p>
        </p:txBody>
      </p:sp>
      <p:sp>
        <p:nvSpPr>
          <p:cNvPr id="2" name="Google Shape;1694;p147">
            <a:extLst>
              <a:ext uri="{FF2B5EF4-FFF2-40B4-BE49-F238E27FC236}">
                <a16:creationId xmlns:a16="http://schemas.microsoft.com/office/drawing/2014/main" id="{97A8400A-5E37-FA5B-598E-5A2A03AC6C66}"/>
              </a:ext>
            </a:extLst>
          </p:cNvPr>
          <p:cNvSpPr txBox="1">
            <a:spLocks/>
          </p:cNvSpPr>
          <p:nvPr/>
        </p:nvSpPr>
        <p:spPr>
          <a:xfrm>
            <a:off x="899883" y="1947616"/>
            <a:ext cx="10592635" cy="1506653"/>
          </a:xfrm>
          <a:prstGeom prst="rect">
            <a:avLst/>
          </a:prstGeom>
          <a:solidFill>
            <a:schemeClr val="accent3">
              <a:lumMod val="40000"/>
              <a:lumOff val="60000"/>
              <a:alpha val="20000"/>
            </a:schemeClr>
          </a:solidFill>
        </p:spPr>
        <p:txBody>
          <a:bodyPr spcFirstLastPara="1" vert="horz" wrap="square" lIns="121900" tIns="121900" rIns="121900" bIns="121900" rtlCol="0" anchor="t" anchorCtr="0">
            <a:noAutofit/>
          </a:bodyPr>
          <a:lstStyle>
            <a:lvl1pPr marL="384048" lvl="0" indent="-384048" algn="l" defTabSz="914400" rtl="0" eaLnBrk="1" latinLnBrk="0" hangingPunct="1">
              <a:lnSpc>
                <a:spcPct val="94000"/>
              </a:lnSpc>
              <a:spcBef>
                <a:spcPts val="0"/>
              </a:spcBef>
              <a:spcAft>
                <a:spcPts val="0"/>
              </a:spcAft>
              <a:buFont typeface="Franklin Gothic Book" panose="020B0503020102020204" pitchFamily="34" charset="0"/>
              <a:buNone/>
              <a:defRPr sz="2000" kern="1200" baseline="0">
                <a:solidFill>
                  <a:srgbClr val="434343"/>
                </a:solidFill>
                <a:latin typeface="Roboto Mono"/>
                <a:ea typeface="Roboto Mono"/>
                <a:cs typeface="Roboto Mono"/>
                <a:sym typeface="Roboto Mono"/>
              </a:defRPr>
            </a:lvl1pPr>
            <a:lvl2pPr marL="914400" lvl="1" indent="-384048" algn="l" defTabSz="914400" rtl="0" eaLnBrk="1" latinLnBrk="0" hangingPunct="1">
              <a:lnSpc>
                <a:spcPct val="94000"/>
              </a:lnSpc>
              <a:spcBef>
                <a:spcPts val="2133"/>
              </a:spcBef>
              <a:spcAft>
                <a:spcPts val="0"/>
              </a:spcAft>
              <a:buFont typeface="Franklin Gothic Book" panose="020B0503020102020204" pitchFamily="34" charset="0"/>
              <a:buNone/>
              <a:defRPr sz="2000" i="1" kern="1200" baseline="0">
                <a:solidFill>
                  <a:schemeClr val="tx2"/>
                </a:solidFill>
                <a:latin typeface="+mn-lt"/>
                <a:ea typeface="+mn-ea"/>
                <a:cs typeface="+mn-cs"/>
              </a:defRPr>
            </a:lvl2pPr>
            <a:lvl3pPr marL="1371600" lvl="2" indent="-384048" algn="l" defTabSz="914400" rtl="0" eaLnBrk="1" latinLnBrk="0" hangingPunct="1">
              <a:lnSpc>
                <a:spcPct val="94000"/>
              </a:lnSpc>
              <a:spcBef>
                <a:spcPts val="2133"/>
              </a:spcBef>
              <a:spcAft>
                <a:spcPts val="0"/>
              </a:spcAft>
              <a:buFont typeface="Franklin Gothic Book" panose="020B0503020102020204" pitchFamily="34" charset="0"/>
              <a:buNone/>
              <a:defRPr sz="1800" kern="1200" baseline="0">
                <a:solidFill>
                  <a:schemeClr val="tx2"/>
                </a:solidFill>
                <a:latin typeface="+mn-lt"/>
                <a:ea typeface="+mn-ea"/>
                <a:cs typeface="+mn-cs"/>
              </a:defRPr>
            </a:lvl3pPr>
            <a:lvl4pPr marL="1828800" lvl="3" indent="-384048" algn="l" defTabSz="914400" rtl="0" eaLnBrk="1" latinLnBrk="0" hangingPunct="1">
              <a:lnSpc>
                <a:spcPct val="94000"/>
              </a:lnSpc>
              <a:spcBef>
                <a:spcPts val="2133"/>
              </a:spcBef>
              <a:spcAft>
                <a:spcPts val="0"/>
              </a:spcAft>
              <a:buFont typeface="Franklin Gothic Book" panose="020B0503020102020204" pitchFamily="34" charset="0"/>
              <a:buNone/>
              <a:defRPr sz="1800" i="1" kern="1200" baseline="0">
                <a:solidFill>
                  <a:schemeClr val="tx2"/>
                </a:solidFill>
                <a:latin typeface="+mn-lt"/>
                <a:ea typeface="+mn-ea"/>
                <a:cs typeface="+mn-cs"/>
              </a:defRPr>
            </a:lvl4pPr>
            <a:lvl5pPr marL="2286000" lvl="4" indent="-384048" algn="l" defTabSz="914400" rtl="0" eaLnBrk="1" latinLnBrk="0" hangingPunct="1">
              <a:lnSpc>
                <a:spcPct val="94000"/>
              </a:lnSpc>
              <a:spcBef>
                <a:spcPts val="2133"/>
              </a:spcBef>
              <a:spcAft>
                <a:spcPts val="0"/>
              </a:spcAft>
              <a:buFont typeface="Franklin Gothic Book" panose="020B0503020102020204" pitchFamily="34" charset="0"/>
              <a:buNone/>
              <a:defRPr sz="1600" kern="1200" baseline="0">
                <a:solidFill>
                  <a:schemeClr val="tx2"/>
                </a:solidFill>
                <a:latin typeface="+mn-lt"/>
                <a:ea typeface="+mn-ea"/>
                <a:cs typeface="+mn-cs"/>
              </a:defRPr>
            </a:lvl5pPr>
            <a:lvl6pPr marL="2743200" lvl="5" indent="-384048" algn="l" defTabSz="914400" rtl="0" eaLnBrk="1" latinLnBrk="0" hangingPunct="1">
              <a:lnSpc>
                <a:spcPct val="94000"/>
              </a:lnSpc>
              <a:spcBef>
                <a:spcPts val="2133"/>
              </a:spcBef>
              <a:spcAft>
                <a:spcPts val="0"/>
              </a:spcAft>
              <a:buFont typeface="Franklin Gothic Book" panose="020B0503020102020204" pitchFamily="34" charset="0"/>
              <a:buNone/>
              <a:defRPr sz="1600" i="1" kern="1200" baseline="0">
                <a:solidFill>
                  <a:schemeClr val="tx2"/>
                </a:solidFill>
                <a:latin typeface="+mn-lt"/>
                <a:ea typeface="+mn-ea"/>
                <a:cs typeface="+mn-cs"/>
              </a:defRPr>
            </a:lvl6pPr>
            <a:lvl7pPr marL="3200400" lvl="6" indent="-384048" algn="l" defTabSz="914400" rtl="0" eaLnBrk="1" latinLnBrk="0" hangingPunct="1">
              <a:lnSpc>
                <a:spcPct val="94000"/>
              </a:lnSpc>
              <a:spcBef>
                <a:spcPts val="2133"/>
              </a:spcBef>
              <a:spcAft>
                <a:spcPts val="0"/>
              </a:spcAft>
              <a:buFont typeface="Franklin Gothic Book" panose="020B0503020102020204" pitchFamily="34" charset="0"/>
              <a:buNone/>
              <a:defRPr sz="1400" kern="1200" baseline="0">
                <a:solidFill>
                  <a:schemeClr val="tx2"/>
                </a:solidFill>
                <a:latin typeface="+mn-lt"/>
                <a:ea typeface="+mn-ea"/>
                <a:cs typeface="+mn-cs"/>
              </a:defRPr>
            </a:lvl7pPr>
            <a:lvl8pPr marL="3657600" lvl="7" indent="-384048" algn="l" defTabSz="914400" rtl="0" eaLnBrk="1" latinLnBrk="0" hangingPunct="1">
              <a:lnSpc>
                <a:spcPct val="94000"/>
              </a:lnSpc>
              <a:spcBef>
                <a:spcPts val="2133"/>
              </a:spcBef>
              <a:spcAft>
                <a:spcPts val="0"/>
              </a:spcAft>
              <a:buFont typeface="Franklin Gothic Book" panose="020B0503020102020204" pitchFamily="34" charset="0"/>
              <a:buNone/>
              <a:defRPr sz="1400" i="1" kern="1200" baseline="0">
                <a:solidFill>
                  <a:schemeClr val="tx2"/>
                </a:solidFill>
                <a:latin typeface="+mn-lt"/>
                <a:ea typeface="+mn-ea"/>
                <a:cs typeface="+mn-cs"/>
              </a:defRPr>
            </a:lvl8pPr>
            <a:lvl9pPr marL="4114800" lvl="8" indent="-384048" algn="l" defTabSz="914400" rtl="0" eaLnBrk="1" latinLnBrk="0" hangingPunct="1">
              <a:lnSpc>
                <a:spcPct val="94000"/>
              </a:lnSpc>
              <a:spcBef>
                <a:spcPts val="2133"/>
              </a:spcBef>
              <a:spcAft>
                <a:spcPts val="2133"/>
              </a:spcAft>
              <a:buFont typeface="Franklin Gothic Book" panose="020B0503020102020204" pitchFamily="34" charset="0"/>
              <a:buNone/>
              <a:defRPr sz="1400" kern="1200" baseline="0">
                <a:solidFill>
                  <a:schemeClr val="tx2"/>
                </a:solidFill>
                <a:latin typeface="+mn-lt"/>
                <a:ea typeface="+mn-ea"/>
                <a:cs typeface="+mn-cs"/>
              </a:defRPr>
            </a:lvl9pPr>
          </a:lstStyle>
          <a:p>
            <a:pPr marL="0" indent="0">
              <a:lnSpc>
                <a:spcPct val="100000"/>
              </a:lnSpc>
              <a:spcBef>
                <a:spcPts val="2133"/>
              </a:spcBef>
            </a:pPr>
            <a:r>
              <a:rPr lang="en-US" sz="2400" dirty="0" err="1">
                <a:solidFill>
                  <a:schemeClr val="tx1"/>
                </a:solidFill>
                <a:latin typeface="Monaco" pitchFamily="2" charset="77"/>
                <a:ea typeface="Arial"/>
                <a:cs typeface="Arial"/>
                <a:sym typeface="Arial"/>
              </a:rPr>
              <a:t>read.csv</a:t>
            </a:r>
            <a:r>
              <a:rPr lang="en-US" sz="2400" dirty="0">
                <a:solidFill>
                  <a:schemeClr val="tx1"/>
                </a:solidFill>
                <a:latin typeface="Monaco" pitchFamily="2" charset="77"/>
                <a:ea typeface="Arial"/>
                <a:cs typeface="Arial"/>
                <a:sym typeface="Arial"/>
              </a:rPr>
              <a:t>(file, </a:t>
            </a:r>
            <a:r>
              <a:rPr lang="en-US" sz="2400" dirty="0">
                <a:solidFill>
                  <a:schemeClr val="tx1"/>
                </a:solidFill>
                <a:highlight>
                  <a:srgbClr val="FFFF00"/>
                </a:highlight>
                <a:latin typeface="Monaco" pitchFamily="2" charset="77"/>
                <a:ea typeface="Arial"/>
                <a:cs typeface="Arial"/>
                <a:sym typeface="Arial"/>
              </a:rPr>
              <a:t>header</a:t>
            </a:r>
            <a:r>
              <a:rPr lang="en-US" sz="2400" dirty="0">
                <a:solidFill>
                  <a:schemeClr val="tx1"/>
                </a:solidFill>
                <a:latin typeface="Monaco" pitchFamily="2" charset="77"/>
                <a:ea typeface="Arial"/>
                <a:cs typeface="Arial"/>
                <a:sym typeface="Arial"/>
              </a:rPr>
              <a:t> = TRUE, </a:t>
            </a:r>
            <a:r>
              <a:rPr lang="en-US" sz="2400" dirty="0" err="1">
                <a:solidFill>
                  <a:schemeClr val="tx1"/>
                </a:solidFill>
                <a:latin typeface="Monaco" pitchFamily="2" charset="77"/>
                <a:ea typeface="Arial"/>
                <a:cs typeface="Arial"/>
                <a:sym typeface="Arial"/>
              </a:rPr>
              <a:t>sep</a:t>
            </a:r>
            <a:r>
              <a:rPr lang="en-US" sz="2400" dirty="0">
                <a:solidFill>
                  <a:schemeClr val="tx1"/>
                </a:solidFill>
                <a:latin typeface="Monaco" pitchFamily="2" charset="77"/>
                <a:ea typeface="Arial"/>
                <a:cs typeface="Arial"/>
                <a:sym typeface="Arial"/>
              </a:rPr>
              <a:t> = ",", quote = "\"",</a:t>
            </a:r>
          </a:p>
          <a:p>
            <a:pPr marL="0" indent="0">
              <a:lnSpc>
                <a:spcPct val="100000"/>
              </a:lnSpc>
            </a:pPr>
            <a:r>
              <a:rPr lang="en-US" sz="2400" dirty="0">
                <a:solidFill>
                  <a:schemeClr val="tx1"/>
                </a:solidFill>
                <a:latin typeface="Monaco" pitchFamily="2" charset="77"/>
                <a:ea typeface="Arial"/>
                <a:cs typeface="Arial"/>
                <a:sym typeface="Arial"/>
              </a:rPr>
              <a:t>         dec = ".", fill = TRUE, </a:t>
            </a:r>
            <a:r>
              <a:rPr lang="en-US" sz="2400" dirty="0" err="1">
                <a:solidFill>
                  <a:schemeClr val="tx1"/>
                </a:solidFill>
                <a:latin typeface="Monaco" pitchFamily="2" charset="77"/>
                <a:ea typeface="Arial"/>
                <a:cs typeface="Arial"/>
                <a:sym typeface="Arial"/>
              </a:rPr>
              <a:t>comment.char</a:t>
            </a:r>
            <a:r>
              <a:rPr lang="en-US" sz="2400" dirty="0">
                <a:solidFill>
                  <a:schemeClr val="tx1"/>
                </a:solidFill>
                <a:latin typeface="Monaco" pitchFamily="2" charset="77"/>
                <a:ea typeface="Arial"/>
                <a:cs typeface="Arial"/>
                <a:sym typeface="Arial"/>
              </a:rPr>
              <a:t> = "", ...)</a:t>
            </a:r>
          </a:p>
        </p:txBody>
      </p:sp>
      <p:sp>
        <p:nvSpPr>
          <p:cNvPr id="11" name="Google Shape;1694;p147">
            <a:extLst>
              <a:ext uri="{FF2B5EF4-FFF2-40B4-BE49-F238E27FC236}">
                <a16:creationId xmlns:a16="http://schemas.microsoft.com/office/drawing/2014/main" id="{D2B9704F-FCE6-2C43-8EC0-648B9A4670BD}"/>
              </a:ext>
            </a:extLst>
          </p:cNvPr>
          <p:cNvSpPr txBox="1">
            <a:spLocks/>
          </p:cNvSpPr>
          <p:nvPr/>
        </p:nvSpPr>
        <p:spPr>
          <a:xfrm>
            <a:off x="2040274" y="3628873"/>
            <a:ext cx="8311852" cy="837399"/>
          </a:xfrm>
          <a:prstGeom prst="rect">
            <a:avLst/>
          </a:prstGeom>
          <a:noFill/>
        </p:spPr>
        <p:txBody>
          <a:bodyPr spcFirstLastPara="1" vert="horz" wrap="square" lIns="121900" tIns="121900" rIns="121900" bIns="121900" rtlCol="0" anchor="t" anchorCtr="0">
            <a:noAutofit/>
          </a:bodyPr>
          <a:lstStyle>
            <a:lvl1pPr marL="384048" lvl="0" indent="-384048" algn="l" defTabSz="914400" rtl="0" eaLnBrk="1" latinLnBrk="0" hangingPunct="1">
              <a:lnSpc>
                <a:spcPct val="94000"/>
              </a:lnSpc>
              <a:spcBef>
                <a:spcPts val="0"/>
              </a:spcBef>
              <a:spcAft>
                <a:spcPts val="0"/>
              </a:spcAft>
              <a:buFont typeface="Franklin Gothic Book" panose="020B0503020102020204" pitchFamily="34" charset="0"/>
              <a:buNone/>
              <a:defRPr sz="2000" kern="1200" baseline="0">
                <a:solidFill>
                  <a:srgbClr val="434343"/>
                </a:solidFill>
                <a:latin typeface="Roboto Mono"/>
                <a:ea typeface="Roboto Mono"/>
                <a:cs typeface="Roboto Mono"/>
                <a:sym typeface="Roboto Mono"/>
              </a:defRPr>
            </a:lvl1pPr>
            <a:lvl2pPr marL="914400" lvl="1" indent="-384048" algn="l" defTabSz="914400" rtl="0" eaLnBrk="1" latinLnBrk="0" hangingPunct="1">
              <a:lnSpc>
                <a:spcPct val="94000"/>
              </a:lnSpc>
              <a:spcBef>
                <a:spcPts val="2133"/>
              </a:spcBef>
              <a:spcAft>
                <a:spcPts val="0"/>
              </a:spcAft>
              <a:buFont typeface="Franklin Gothic Book" panose="020B0503020102020204" pitchFamily="34" charset="0"/>
              <a:buNone/>
              <a:defRPr sz="2000" i="1" kern="1200" baseline="0">
                <a:solidFill>
                  <a:schemeClr val="tx2"/>
                </a:solidFill>
                <a:latin typeface="+mn-lt"/>
                <a:ea typeface="+mn-ea"/>
                <a:cs typeface="+mn-cs"/>
              </a:defRPr>
            </a:lvl2pPr>
            <a:lvl3pPr marL="1371600" lvl="2" indent="-384048" algn="l" defTabSz="914400" rtl="0" eaLnBrk="1" latinLnBrk="0" hangingPunct="1">
              <a:lnSpc>
                <a:spcPct val="94000"/>
              </a:lnSpc>
              <a:spcBef>
                <a:spcPts val="2133"/>
              </a:spcBef>
              <a:spcAft>
                <a:spcPts val="0"/>
              </a:spcAft>
              <a:buFont typeface="Franklin Gothic Book" panose="020B0503020102020204" pitchFamily="34" charset="0"/>
              <a:buNone/>
              <a:defRPr sz="1800" kern="1200" baseline="0">
                <a:solidFill>
                  <a:schemeClr val="tx2"/>
                </a:solidFill>
                <a:latin typeface="+mn-lt"/>
                <a:ea typeface="+mn-ea"/>
                <a:cs typeface="+mn-cs"/>
              </a:defRPr>
            </a:lvl3pPr>
            <a:lvl4pPr marL="1828800" lvl="3" indent="-384048" algn="l" defTabSz="914400" rtl="0" eaLnBrk="1" latinLnBrk="0" hangingPunct="1">
              <a:lnSpc>
                <a:spcPct val="94000"/>
              </a:lnSpc>
              <a:spcBef>
                <a:spcPts val="2133"/>
              </a:spcBef>
              <a:spcAft>
                <a:spcPts val="0"/>
              </a:spcAft>
              <a:buFont typeface="Franklin Gothic Book" panose="020B0503020102020204" pitchFamily="34" charset="0"/>
              <a:buNone/>
              <a:defRPr sz="1800" i="1" kern="1200" baseline="0">
                <a:solidFill>
                  <a:schemeClr val="tx2"/>
                </a:solidFill>
                <a:latin typeface="+mn-lt"/>
                <a:ea typeface="+mn-ea"/>
                <a:cs typeface="+mn-cs"/>
              </a:defRPr>
            </a:lvl4pPr>
            <a:lvl5pPr marL="2286000" lvl="4" indent="-384048" algn="l" defTabSz="914400" rtl="0" eaLnBrk="1" latinLnBrk="0" hangingPunct="1">
              <a:lnSpc>
                <a:spcPct val="94000"/>
              </a:lnSpc>
              <a:spcBef>
                <a:spcPts val="2133"/>
              </a:spcBef>
              <a:spcAft>
                <a:spcPts val="0"/>
              </a:spcAft>
              <a:buFont typeface="Franklin Gothic Book" panose="020B0503020102020204" pitchFamily="34" charset="0"/>
              <a:buNone/>
              <a:defRPr sz="1600" kern="1200" baseline="0">
                <a:solidFill>
                  <a:schemeClr val="tx2"/>
                </a:solidFill>
                <a:latin typeface="+mn-lt"/>
                <a:ea typeface="+mn-ea"/>
                <a:cs typeface="+mn-cs"/>
              </a:defRPr>
            </a:lvl5pPr>
            <a:lvl6pPr marL="2743200" lvl="5" indent="-384048" algn="l" defTabSz="914400" rtl="0" eaLnBrk="1" latinLnBrk="0" hangingPunct="1">
              <a:lnSpc>
                <a:spcPct val="94000"/>
              </a:lnSpc>
              <a:spcBef>
                <a:spcPts val="2133"/>
              </a:spcBef>
              <a:spcAft>
                <a:spcPts val="0"/>
              </a:spcAft>
              <a:buFont typeface="Franklin Gothic Book" panose="020B0503020102020204" pitchFamily="34" charset="0"/>
              <a:buNone/>
              <a:defRPr sz="1600" i="1" kern="1200" baseline="0">
                <a:solidFill>
                  <a:schemeClr val="tx2"/>
                </a:solidFill>
                <a:latin typeface="+mn-lt"/>
                <a:ea typeface="+mn-ea"/>
                <a:cs typeface="+mn-cs"/>
              </a:defRPr>
            </a:lvl6pPr>
            <a:lvl7pPr marL="3200400" lvl="6" indent="-384048" algn="l" defTabSz="914400" rtl="0" eaLnBrk="1" latinLnBrk="0" hangingPunct="1">
              <a:lnSpc>
                <a:spcPct val="94000"/>
              </a:lnSpc>
              <a:spcBef>
                <a:spcPts val="2133"/>
              </a:spcBef>
              <a:spcAft>
                <a:spcPts val="0"/>
              </a:spcAft>
              <a:buFont typeface="Franklin Gothic Book" panose="020B0503020102020204" pitchFamily="34" charset="0"/>
              <a:buNone/>
              <a:defRPr sz="1400" kern="1200" baseline="0">
                <a:solidFill>
                  <a:schemeClr val="tx2"/>
                </a:solidFill>
                <a:latin typeface="+mn-lt"/>
                <a:ea typeface="+mn-ea"/>
                <a:cs typeface="+mn-cs"/>
              </a:defRPr>
            </a:lvl7pPr>
            <a:lvl8pPr marL="3657600" lvl="7" indent="-384048" algn="l" defTabSz="914400" rtl="0" eaLnBrk="1" latinLnBrk="0" hangingPunct="1">
              <a:lnSpc>
                <a:spcPct val="94000"/>
              </a:lnSpc>
              <a:spcBef>
                <a:spcPts val="2133"/>
              </a:spcBef>
              <a:spcAft>
                <a:spcPts val="0"/>
              </a:spcAft>
              <a:buFont typeface="Franklin Gothic Book" panose="020B0503020102020204" pitchFamily="34" charset="0"/>
              <a:buNone/>
              <a:defRPr sz="1400" i="1" kern="1200" baseline="0">
                <a:solidFill>
                  <a:schemeClr val="tx2"/>
                </a:solidFill>
                <a:latin typeface="+mn-lt"/>
                <a:ea typeface="+mn-ea"/>
                <a:cs typeface="+mn-cs"/>
              </a:defRPr>
            </a:lvl8pPr>
            <a:lvl9pPr marL="4114800" lvl="8" indent="-384048" algn="l" defTabSz="914400" rtl="0" eaLnBrk="1" latinLnBrk="0" hangingPunct="1">
              <a:lnSpc>
                <a:spcPct val="94000"/>
              </a:lnSpc>
              <a:spcBef>
                <a:spcPts val="2133"/>
              </a:spcBef>
              <a:spcAft>
                <a:spcPts val="2133"/>
              </a:spcAft>
              <a:buFont typeface="Franklin Gothic Book" panose="020B0503020102020204" pitchFamily="34" charset="0"/>
              <a:buNone/>
              <a:defRPr sz="1400" kern="1200" baseline="0">
                <a:solidFill>
                  <a:schemeClr val="tx2"/>
                </a:solidFill>
                <a:latin typeface="+mn-lt"/>
                <a:ea typeface="+mn-ea"/>
                <a:cs typeface="+mn-cs"/>
              </a:defRPr>
            </a:lvl9pPr>
          </a:lstStyle>
          <a:p>
            <a:pPr marL="0" indent="0">
              <a:lnSpc>
                <a:spcPct val="100000"/>
              </a:lnSpc>
              <a:spcBef>
                <a:spcPts val="2133"/>
              </a:spcBef>
            </a:pPr>
            <a:r>
              <a:rPr lang="en-US" sz="2400" b="1" dirty="0" err="1">
                <a:solidFill>
                  <a:schemeClr val="tx1"/>
                </a:solidFill>
                <a:latin typeface="Monaco" pitchFamily="2" charset="77"/>
                <a:ea typeface="Arial"/>
                <a:cs typeface="Arial"/>
                <a:sym typeface="Arial"/>
              </a:rPr>
              <a:t>read.csv</a:t>
            </a:r>
            <a:r>
              <a:rPr lang="en-US" sz="2400" b="1" dirty="0">
                <a:solidFill>
                  <a:schemeClr val="tx1"/>
                </a:solidFill>
                <a:latin typeface="Monaco" pitchFamily="2" charset="77"/>
                <a:ea typeface="Arial"/>
                <a:cs typeface="Arial"/>
                <a:sym typeface="Arial"/>
              </a:rPr>
              <a:t>(</a:t>
            </a:r>
            <a:r>
              <a:rPr lang="en-US" sz="2400" b="1" dirty="0">
                <a:solidFill>
                  <a:schemeClr val="tx1"/>
                </a:solidFill>
                <a:highlight>
                  <a:srgbClr val="FFFF00"/>
                </a:highlight>
                <a:latin typeface="Monaco" pitchFamily="2" charset="77"/>
                <a:ea typeface="Arial"/>
                <a:cs typeface="Arial"/>
                <a:sym typeface="Arial"/>
              </a:rPr>
              <a:t>header=TRUE</a:t>
            </a:r>
            <a:r>
              <a:rPr lang="en-US" sz="2400" b="1" dirty="0">
                <a:solidFill>
                  <a:schemeClr val="tx1"/>
                </a:solidFill>
                <a:latin typeface="Monaco" pitchFamily="2" charset="77"/>
                <a:ea typeface="Arial"/>
                <a:cs typeface="Arial"/>
                <a:sym typeface="Arial"/>
              </a:rPr>
              <a:t>, “</a:t>
            </a:r>
            <a:r>
              <a:rPr lang="en-US" sz="2400" b="1" dirty="0" err="1">
                <a:solidFill>
                  <a:schemeClr val="tx1"/>
                </a:solidFill>
                <a:latin typeface="Monaco" pitchFamily="2" charset="77"/>
                <a:ea typeface="Arial"/>
                <a:cs typeface="Arial"/>
                <a:sym typeface="Arial"/>
              </a:rPr>
              <a:t>results.txt</a:t>
            </a:r>
            <a:r>
              <a:rPr lang="en-US" sz="2400" b="1" dirty="0">
                <a:solidFill>
                  <a:schemeClr val="tx1"/>
                </a:solidFill>
                <a:latin typeface="Monaco" pitchFamily="2" charset="77"/>
                <a:ea typeface="Arial"/>
                <a:cs typeface="Arial"/>
                <a:sym typeface="Arial"/>
              </a:rPr>
              <a:t>”, “\t”)</a:t>
            </a:r>
          </a:p>
          <a:p>
            <a:pPr marL="0" indent="0">
              <a:lnSpc>
                <a:spcPct val="100000"/>
              </a:lnSpc>
              <a:buClr>
                <a:schemeClr val="dk2"/>
              </a:buClr>
              <a:buSzPts val="1100"/>
            </a:pPr>
            <a:endParaRPr lang="en-US" sz="2400" dirty="0">
              <a:solidFill>
                <a:schemeClr val="dk2"/>
              </a:solidFill>
              <a:latin typeface="Monaco" pitchFamily="2" charset="77"/>
              <a:ea typeface="Arial"/>
              <a:cs typeface="Arial"/>
              <a:sym typeface="Arial"/>
            </a:endParaRPr>
          </a:p>
          <a:p>
            <a:pPr marL="0" indent="0">
              <a:spcAft>
                <a:spcPts val="2133"/>
              </a:spcAft>
            </a:pPr>
            <a:endParaRPr lang="en-US" sz="2400" dirty="0">
              <a:solidFill>
                <a:srgbClr val="222222"/>
              </a:solidFill>
              <a:latin typeface="Monaco" pitchFamily="2" charset="77"/>
              <a:ea typeface="Arial"/>
              <a:cs typeface="Arial"/>
              <a:sym typeface="Arial"/>
            </a:endParaRPr>
          </a:p>
        </p:txBody>
      </p:sp>
      <p:sp>
        <p:nvSpPr>
          <p:cNvPr id="4" name="Content Placeholder 2">
            <a:extLst>
              <a:ext uri="{FF2B5EF4-FFF2-40B4-BE49-F238E27FC236}">
                <a16:creationId xmlns:a16="http://schemas.microsoft.com/office/drawing/2014/main" id="{CB0F3ED8-97EF-F0BB-CA6F-5920C2129CEC}"/>
              </a:ext>
            </a:extLst>
          </p:cNvPr>
          <p:cNvSpPr txBox="1">
            <a:spLocks/>
          </p:cNvSpPr>
          <p:nvPr/>
        </p:nvSpPr>
        <p:spPr>
          <a:xfrm>
            <a:off x="3852682" y="4902544"/>
            <a:ext cx="8311852" cy="544098"/>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sz="2800" dirty="0">
                <a:solidFill>
                  <a:schemeClr val="tx1"/>
                </a:solidFill>
                <a:highlight>
                  <a:srgbClr val="FFFF00"/>
                </a:highlight>
                <a:ea typeface="Calibri"/>
                <a:cs typeface="Calibri"/>
              </a:rPr>
              <a:t>Named arguments matched!</a:t>
            </a:r>
          </a:p>
        </p:txBody>
      </p:sp>
    </p:spTree>
    <p:extLst>
      <p:ext uri="{BB962C8B-B14F-4D97-AF65-F5344CB8AC3E}">
        <p14:creationId xmlns:p14="http://schemas.microsoft.com/office/powerpoint/2010/main" val="284202471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692"/>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7F4F768-8A64-9239-68C4-01FA727F7107}"/>
              </a:ext>
            </a:extLst>
          </p:cNvPr>
          <p:cNvSpPr txBox="1">
            <a:spLocks/>
          </p:cNvSpPr>
          <p:nvPr/>
        </p:nvSpPr>
        <p:spPr>
          <a:xfrm>
            <a:off x="8008608" y="562805"/>
            <a:ext cx="3483910" cy="442192"/>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r">
              <a:buFont typeface="Wingdings 2" panose="05020102010507070707" pitchFamily="18" charset="2"/>
              <a:buNone/>
            </a:pPr>
            <a:r>
              <a:rPr lang="en-US" sz="3400" b="1" i="1" dirty="0">
                <a:solidFill>
                  <a:schemeClr val="accent3">
                    <a:lumMod val="60000"/>
                    <a:lumOff val="40000"/>
                  </a:schemeClr>
                </a:solidFill>
                <a:ea typeface="Calibri"/>
                <a:cs typeface="Calibri"/>
              </a:rPr>
              <a:t>Calling functions</a:t>
            </a:r>
          </a:p>
        </p:txBody>
      </p:sp>
      <p:sp>
        <p:nvSpPr>
          <p:cNvPr id="6" name="Content Placeholder 2">
            <a:extLst>
              <a:ext uri="{FF2B5EF4-FFF2-40B4-BE49-F238E27FC236}">
                <a16:creationId xmlns:a16="http://schemas.microsoft.com/office/drawing/2014/main" id="{75FB125E-5C56-F694-4B30-312058A04C12}"/>
              </a:ext>
            </a:extLst>
          </p:cNvPr>
          <p:cNvSpPr txBox="1">
            <a:spLocks/>
          </p:cNvSpPr>
          <p:nvPr/>
        </p:nvSpPr>
        <p:spPr>
          <a:xfrm>
            <a:off x="514302" y="1107674"/>
            <a:ext cx="8482943" cy="538261"/>
          </a:xfrm>
          <a:prstGeom prst="rect">
            <a:avLst/>
          </a:prstGeom>
          <a:ln w="25400">
            <a:solidFill>
              <a:schemeClr val="accent3">
                <a:lumMod val="60000"/>
                <a:lumOff val="40000"/>
              </a:schemeClr>
            </a:solidFill>
          </a:ln>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ctr">
              <a:buFont typeface="Wingdings 2" panose="05020102010507070707" pitchFamily="18" charset="2"/>
              <a:buNone/>
            </a:pPr>
            <a:r>
              <a:rPr lang="en-US" sz="3200" b="1" dirty="0">
                <a:solidFill>
                  <a:schemeClr val="tx1"/>
                </a:solidFill>
                <a:ea typeface="Calibri"/>
                <a:cs typeface="Calibri"/>
              </a:rPr>
              <a:t>Defining parameter values by </a:t>
            </a:r>
            <a:r>
              <a:rPr lang="en-US" sz="3200" b="1" dirty="0">
                <a:solidFill>
                  <a:schemeClr val="accent3"/>
                </a:solidFill>
                <a:ea typeface="Calibri"/>
                <a:cs typeface="Calibri"/>
              </a:rPr>
              <a:t>Position </a:t>
            </a:r>
            <a:r>
              <a:rPr lang="en-US" sz="3200" b="1" dirty="0">
                <a:solidFill>
                  <a:schemeClr val="tx1"/>
                </a:solidFill>
                <a:ea typeface="Calibri"/>
                <a:cs typeface="Calibri"/>
              </a:rPr>
              <a:t>&amp;</a:t>
            </a:r>
            <a:r>
              <a:rPr lang="en-US" sz="3200" b="1" dirty="0">
                <a:solidFill>
                  <a:schemeClr val="accent3"/>
                </a:solidFill>
                <a:ea typeface="Calibri"/>
                <a:cs typeface="Calibri"/>
              </a:rPr>
              <a:t> </a:t>
            </a:r>
            <a:r>
              <a:rPr lang="en-US" sz="3200" b="1" dirty="0">
                <a:solidFill>
                  <a:srgbClr val="7030A0"/>
                </a:solidFill>
                <a:ea typeface="Calibri"/>
                <a:cs typeface="Calibri"/>
              </a:rPr>
              <a:t>Name</a:t>
            </a:r>
          </a:p>
          <a:p>
            <a:pPr marL="0" indent="0">
              <a:buFont typeface="Wingdings 2" panose="05020102010507070707" pitchFamily="18" charset="2"/>
              <a:buNone/>
            </a:pPr>
            <a:endParaRPr lang="en-US" sz="2400" dirty="0">
              <a:solidFill>
                <a:schemeClr val="accent3"/>
              </a:solidFill>
              <a:ea typeface="Calibri"/>
              <a:cs typeface="Calibri"/>
            </a:endParaRPr>
          </a:p>
        </p:txBody>
      </p:sp>
      <p:sp>
        <p:nvSpPr>
          <p:cNvPr id="2" name="Google Shape;1694;p147">
            <a:extLst>
              <a:ext uri="{FF2B5EF4-FFF2-40B4-BE49-F238E27FC236}">
                <a16:creationId xmlns:a16="http://schemas.microsoft.com/office/drawing/2014/main" id="{97A8400A-5E37-FA5B-598E-5A2A03AC6C66}"/>
              </a:ext>
            </a:extLst>
          </p:cNvPr>
          <p:cNvSpPr txBox="1">
            <a:spLocks/>
          </p:cNvSpPr>
          <p:nvPr/>
        </p:nvSpPr>
        <p:spPr>
          <a:xfrm>
            <a:off x="899883" y="1947616"/>
            <a:ext cx="10592635" cy="1506653"/>
          </a:xfrm>
          <a:prstGeom prst="rect">
            <a:avLst/>
          </a:prstGeom>
          <a:solidFill>
            <a:schemeClr val="accent3">
              <a:lumMod val="40000"/>
              <a:lumOff val="60000"/>
              <a:alpha val="20000"/>
            </a:schemeClr>
          </a:solidFill>
        </p:spPr>
        <p:txBody>
          <a:bodyPr spcFirstLastPara="1" vert="horz" wrap="square" lIns="121900" tIns="121900" rIns="121900" bIns="121900" rtlCol="0" anchor="t" anchorCtr="0">
            <a:noAutofit/>
          </a:bodyPr>
          <a:lstStyle>
            <a:lvl1pPr marL="384048" lvl="0" indent="-384048" algn="l" defTabSz="914400" rtl="0" eaLnBrk="1" latinLnBrk="0" hangingPunct="1">
              <a:lnSpc>
                <a:spcPct val="94000"/>
              </a:lnSpc>
              <a:spcBef>
                <a:spcPts val="0"/>
              </a:spcBef>
              <a:spcAft>
                <a:spcPts val="0"/>
              </a:spcAft>
              <a:buFont typeface="Franklin Gothic Book" panose="020B0503020102020204" pitchFamily="34" charset="0"/>
              <a:buNone/>
              <a:defRPr sz="2000" kern="1200" baseline="0">
                <a:solidFill>
                  <a:srgbClr val="434343"/>
                </a:solidFill>
                <a:latin typeface="Roboto Mono"/>
                <a:ea typeface="Roboto Mono"/>
                <a:cs typeface="Roboto Mono"/>
                <a:sym typeface="Roboto Mono"/>
              </a:defRPr>
            </a:lvl1pPr>
            <a:lvl2pPr marL="914400" lvl="1" indent="-384048" algn="l" defTabSz="914400" rtl="0" eaLnBrk="1" latinLnBrk="0" hangingPunct="1">
              <a:lnSpc>
                <a:spcPct val="94000"/>
              </a:lnSpc>
              <a:spcBef>
                <a:spcPts val="2133"/>
              </a:spcBef>
              <a:spcAft>
                <a:spcPts val="0"/>
              </a:spcAft>
              <a:buFont typeface="Franklin Gothic Book" panose="020B0503020102020204" pitchFamily="34" charset="0"/>
              <a:buNone/>
              <a:defRPr sz="2000" i="1" kern="1200" baseline="0">
                <a:solidFill>
                  <a:schemeClr val="tx2"/>
                </a:solidFill>
                <a:latin typeface="+mn-lt"/>
                <a:ea typeface="+mn-ea"/>
                <a:cs typeface="+mn-cs"/>
              </a:defRPr>
            </a:lvl2pPr>
            <a:lvl3pPr marL="1371600" lvl="2" indent="-384048" algn="l" defTabSz="914400" rtl="0" eaLnBrk="1" latinLnBrk="0" hangingPunct="1">
              <a:lnSpc>
                <a:spcPct val="94000"/>
              </a:lnSpc>
              <a:spcBef>
                <a:spcPts val="2133"/>
              </a:spcBef>
              <a:spcAft>
                <a:spcPts val="0"/>
              </a:spcAft>
              <a:buFont typeface="Franklin Gothic Book" panose="020B0503020102020204" pitchFamily="34" charset="0"/>
              <a:buNone/>
              <a:defRPr sz="1800" kern="1200" baseline="0">
                <a:solidFill>
                  <a:schemeClr val="tx2"/>
                </a:solidFill>
                <a:latin typeface="+mn-lt"/>
                <a:ea typeface="+mn-ea"/>
                <a:cs typeface="+mn-cs"/>
              </a:defRPr>
            </a:lvl3pPr>
            <a:lvl4pPr marL="1828800" lvl="3" indent="-384048" algn="l" defTabSz="914400" rtl="0" eaLnBrk="1" latinLnBrk="0" hangingPunct="1">
              <a:lnSpc>
                <a:spcPct val="94000"/>
              </a:lnSpc>
              <a:spcBef>
                <a:spcPts val="2133"/>
              </a:spcBef>
              <a:spcAft>
                <a:spcPts val="0"/>
              </a:spcAft>
              <a:buFont typeface="Franklin Gothic Book" panose="020B0503020102020204" pitchFamily="34" charset="0"/>
              <a:buNone/>
              <a:defRPr sz="1800" i="1" kern="1200" baseline="0">
                <a:solidFill>
                  <a:schemeClr val="tx2"/>
                </a:solidFill>
                <a:latin typeface="+mn-lt"/>
                <a:ea typeface="+mn-ea"/>
                <a:cs typeface="+mn-cs"/>
              </a:defRPr>
            </a:lvl4pPr>
            <a:lvl5pPr marL="2286000" lvl="4" indent="-384048" algn="l" defTabSz="914400" rtl="0" eaLnBrk="1" latinLnBrk="0" hangingPunct="1">
              <a:lnSpc>
                <a:spcPct val="94000"/>
              </a:lnSpc>
              <a:spcBef>
                <a:spcPts val="2133"/>
              </a:spcBef>
              <a:spcAft>
                <a:spcPts val="0"/>
              </a:spcAft>
              <a:buFont typeface="Franklin Gothic Book" panose="020B0503020102020204" pitchFamily="34" charset="0"/>
              <a:buNone/>
              <a:defRPr sz="1600" kern="1200" baseline="0">
                <a:solidFill>
                  <a:schemeClr val="tx2"/>
                </a:solidFill>
                <a:latin typeface="+mn-lt"/>
                <a:ea typeface="+mn-ea"/>
                <a:cs typeface="+mn-cs"/>
              </a:defRPr>
            </a:lvl5pPr>
            <a:lvl6pPr marL="2743200" lvl="5" indent="-384048" algn="l" defTabSz="914400" rtl="0" eaLnBrk="1" latinLnBrk="0" hangingPunct="1">
              <a:lnSpc>
                <a:spcPct val="94000"/>
              </a:lnSpc>
              <a:spcBef>
                <a:spcPts val="2133"/>
              </a:spcBef>
              <a:spcAft>
                <a:spcPts val="0"/>
              </a:spcAft>
              <a:buFont typeface="Franklin Gothic Book" panose="020B0503020102020204" pitchFamily="34" charset="0"/>
              <a:buNone/>
              <a:defRPr sz="1600" i="1" kern="1200" baseline="0">
                <a:solidFill>
                  <a:schemeClr val="tx2"/>
                </a:solidFill>
                <a:latin typeface="+mn-lt"/>
                <a:ea typeface="+mn-ea"/>
                <a:cs typeface="+mn-cs"/>
              </a:defRPr>
            </a:lvl6pPr>
            <a:lvl7pPr marL="3200400" lvl="6" indent="-384048" algn="l" defTabSz="914400" rtl="0" eaLnBrk="1" latinLnBrk="0" hangingPunct="1">
              <a:lnSpc>
                <a:spcPct val="94000"/>
              </a:lnSpc>
              <a:spcBef>
                <a:spcPts val="2133"/>
              </a:spcBef>
              <a:spcAft>
                <a:spcPts val="0"/>
              </a:spcAft>
              <a:buFont typeface="Franklin Gothic Book" panose="020B0503020102020204" pitchFamily="34" charset="0"/>
              <a:buNone/>
              <a:defRPr sz="1400" kern="1200" baseline="0">
                <a:solidFill>
                  <a:schemeClr val="tx2"/>
                </a:solidFill>
                <a:latin typeface="+mn-lt"/>
                <a:ea typeface="+mn-ea"/>
                <a:cs typeface="+mn-cs"/>
              </a:defRPr>
            </a:lvl7pPr>
            <a:lvl8pPr marL="3657600" lvl="7" indent="-384048" algn="l" defTabSz="914400" rtl="0" eaLnBrk="1" latinLnBrk="0" hangingPunct="1">
              <a:lnSpc>
                <a:spcPct val="94000"/>
              </a:lnSpc>
              <a:spcBef>
                <a:spcPts val="2133"/>
              </a:spcBef>
              <a:spcAft>
                <a:spcPts val="0"/>
              </a:spcAft>
              <a:buFont typeface="Franklin Gothic Book" panose="020B0503020102020204" pitchFamily="34" charset="0"/>
              <a:buNone/>
              <a:defRPr sz="1400" i="1" kern="1200" baseline="0">
                <a:solidFill>
                  <a:schemeClr val="tx2"/>
                </a:solidFill>
                <a:latin typeface="+mn-lt"/>
                <a:ea typeface="+mn-ea"/>
                <a:cs typeface="+mn-cs"/>
              </a:defRPr>
            </a:lvl8pPr>
            <a:lvl9pPr marL="4114800" lvl="8" indent="-384048" algn="l" defTabSz="914400" rtl="0" eaLnBrk="1" latinLnBrk="0" hangingPunct="1">
              <a:lnSpc>
                <a:spcPct val="94000"/>
              </a:lnSpc>
              <a:spcBef>
                <a:spcPts val="2133"/>
              </a:spcBef>
              <a:spcAft>
                <a:spcPts val="2133"/>
              </a:spcAft>
              <a:buFont typeface="Franklin Gothic Book" panose="020B0503020102020204" pitchFamily="34" charset="0"/>
              <a:buNone/>
              <a:defRPr sz="1400" kern="1200" baseline="0">
                <a:solidFill>
                  <a:schemeClr val="tx2"/>
                </a:solidFill>
                <a:latin typeface="+mn-lt"/>
                <a:ea typeface="+mn-ea"/>
                <a:cs typeface="+mn-cs"/>
              </a:defRPr>
            </a:lvl9pPr>
          </a:lstStyle>
          <a:p>
            <a:pPr marL="0" indent="0">
              <a:lnSpc>
                <a:spcPct val="100000"/>
              </a:lnSpc>
              <a:spcBef>
                <a:spcPts val="2133"/>
              </a:spcBef>
            </a:pPr>
            <a:r>
              <a:rPr lang="en-US" sz="2400" dirty="0" err="1">
                <a:solidFill>
                  <a:schemeClr val="tx1"/>
                </a:solidFill>
                <a:latin typeface="Monaco" pitchFamily="2" charset="77"/>
                <a:ea typeface="Arial"/>
                <a:cs typeface="Arial"/>
                <a:sym typeface="Arial"/>
              </a:rPr>
              <a:t>read.csv</a:t>
            </a:r>
            <a:r>
              <a:rPr lang="en-US" sz="2400" dirty="0">
                <a:solidFill>
                  <a:schemeClr val="tx1"/>
                </a:solidFill>
                <a:latin typeface="Monaco" pitchFamily="2" charset="77"/>
                <a:ea typeface="Arial"/>
                <a:cs typeface="Arial"/>
                <a:sym typeface="Arial"/>
              </a:rPr>
              <a:t>(</a:t>
            </a:r>
            <a:r>
              <a:rPr lang="en-US" sz="2400" dirty="0">
                <a:solidFill>
                  <a:schemeClr val="tx1"/>
                </a:solidFill>
                <a:highlight>
                  <a:srgbClr val="00FF00"/>
                </a:highlight>
                <a:latin typeface="Monaco" pitchFamily="2" charset="77"/>
                <a:ea typeface="Arial"/>
                <a:cs typeface="Arial"/>
                <a:sym typeface="Arial"/>
              </a:rPr>
              <a:t>file</a:t>
            </a:r>
            <a:r>
              <a:rPr lang="en-US" sz="2400" dirty="0">
                <a:solidFill>
                  <a:schemeClr val="tx1"/>
                </a:solidFill>
                <a:latin typeface="Monaco" pitchFamily="2" charset="77"/>
                <a:ea typeface="Arial"/>
                <a:cs typeface="Arial"/>
                <a:sym typeface="Arial"/>
              </a:rPr>
              <a:t>, </a:t>
            </a:r>
            <a:r>
              <a:rPr lang="en-US" sz="2400" dirty="0">
                <a:solidFill>
                  <a:schemeClr val="tx1"/>
                </a:solidFill>
                <a:highlight>
                  <a:srgbClr val="FFFF00"/>
                </a:highlight>
                <a:latin typeface="Monaco" pitchFamily="2" charset="77"/>
                <a:ea typeface="Arial"/>
                <a:cs typeface="Arial"/>
                <a:sym typeface="Arial"/>
              </a:rPr>
              <a:t>header</a:t>
            </a:r>
            <a:r>
              <a:rPr lang="en-US" sz="2400" dirty="0">
                <a:solidFill>
                  <a:schemeClr val="tx1"/>
                </a:solidFill>
                <a:latin typeface="Monaco" pitchFamily="2" charset="77"/>
                <a:ea typeface="Arial"/>
                <a:cs typeface="Arial"/>
                <a:sym typeface="Arial"/>
              </a:rPr>
              <a:t> = TRUE, </a:t>
            </a:r>
            <a:r>
              <a:rPr lang="en-US" sz="2400" dirty="0" err="1">
                <a:solidFill>
                  <a:schemeClr val="tx1"/>
                </a:solidFill>
                <a:latin typeface="Monaco" pitchFamily="2" charset="77"/>
                <a:ea typeface="Arial"/>
                <a:cs typeface="Arial"/>
                <a:sym typeface="Arial"/>
              </a:rPr>
              <a:t>sep</a:t>
            </a:r>
            <a:r>
              <a:rPr lang="en-US" sz="2400" dirty="0">
                <a:solidFill>
                  <a:schemeClr val="tx1"/>
                </a:solidFill>
                <a:latin typeface="Monaco" pitchFamily="2" charset="77"/>
                <a:ea typeface="Arial"/>
                <a:cs typeface="Arial"/>
                <a:sym typeface="Arial"/>
              </a:rPr>
              <a:t> = ",", quote = "\"",</a:t>
            </a:r>
          </a:p>
          <a:p>
            <a:pPr marL="0" indent="0">
              <a:lnSpc>
                <a:spcPct val="100000"/>
              </a:lnSpc>
            </a:pPr>
            <a:r>
              <a:rPr lang="en-US" sz="2400" dirty="0">
                <a:solidFill>
                  <a:schemeClr val="tx1"/>
                </a:solidFill>
                <a:latin typeface="Monaco" pitchFamily="2" charset="77"/>
                <a:ea typeface="Arial"/>
                <a:cs typeface="Arial"/>
                <a:sym typeface="Arial"/>
              </a:rPr>
              <a:t>         dec = ".", fill = TRUE, </a:t>
            </a:r>
            <a:r>
              <a:rPr lang="en-US" sz="2400" dirty="0" err="1">
                <a:solidFill>
                  <a:schemeClr val="tx1"/>
                </a:solidFill>
                <a:latin typeface="Monaco" pitchFamily="2" charset="77"/>
                <a:ea typeface="Arial"/>
                <a:cs typeface="Arial"/>
                <a:sym typeface="Arial"/>
              </a:rPr>
              <a:t>comment.char</a:t>
            </a:r>
            <a:r>
              <a:rPr lang="en-US" sz="2400" dirty="0">
                <a:solidFill>
                  <a:schemeClr val="tx1"/>
                </a:solidFill>
                <a:latin typeface="Monaco" pitchFamily="2" charset="77"/>
                <a:ea typeface="Arial"/>
                <a:cs typeface="Arial"/>
                <a:sym typeface="Arial"/>
              </a:rPr>
              <a:t> = "", ...)</a:t>
            </a:r>
          </a:p>
        </p:txBody>
      </p:sp>
      <p:sp>
        <p:nvSpPr>
          <p:cNvPr id="10" name="Content Placeholder 2">
            <a:extLst>
              <a:ext uri="{FF2B5EF4-FFF2-40B4-BE49-F238E27FC236}">
                <a16:creationId xmlns:a16="http://schemas.microsoft.com/office/drawing/2014/main" id="{72826272-0AB6-6B07-11A3-77BA309BC26F}"/>
              </a:ext>
            </a:extLst>
          </p:cNvPr>
          <p:cNvSpPr txBox="1">
            <a:spLocks/>
          </p:cNvSpPr>
          <p:nvPr/>
        </p:nvSpPr>
        <p:spPr>
          <a:xfrm>
            <a:off x="3852682" y="4902544"/>
            <a:ext cx="8311852" cy="544098"/>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sz="2800" dirty="0">
                <a:solidFill>
                  <a:schemeClr val="tx1"/>
                </a:solidFill>
                <a:highlight>
                  <a:srgbClr val="FFFF00"/>
                </a:highlight>
                <a:ea typeface="Calibri"/>
                <a:cs typeface="Calibri"/>
              </a:rPr>
              <a:t>Named arguments matched!</a:t>
            </a:r>
          </a:p>
          <a:p>
            <a:pPr marL="0" indent="0">
              <a:buFont typeface="Wingdings 2" panose="05020102010507070707" pitchFamily="18" charset="2"/>
              <a:buNone/>
            </a:pPr>
            <a:r>
              <a:rPr lang="en-US" sz="2800" dirty="0">
                <a:solidFill>
                  <a:schemeClr val="tx1"/>
                </a:solidFill>
                <a:highlight>
                  <a:srgbClr val="00FF00"/>
                </a:highlight>
                <a:ea typeface="Calibri"/>
                <a:cs typeface="Calibri"/>
              </a:rPr>
              <a:t>Position 1 matched to </a:t>
            </a:r>
            <a:r>
              <a:rPr lang="en-US" sz="2800" b="1" dirty="0">
                <a:solidFill>
                  <a:schemeClr val="tx1"/>
                </a:solidFill>
                <a:highlight>
                  <a:srgbClr val="00FF00"/>
                </a:highlight>
                <a:ea typeface="Calibri"/>
                <a:cs typeface="Calibri"/>
              </a:rPr>
              <a:t>first</a:t>
            </a:r>
            <a:r>
              <a:rPr lang="en-US" sz="2800" dirty="0">
                <a:solidFill>
                  <a:schemeClr val="tx1"/>
                </a:solidFill>
                <a:highlight>
                  <a:srgbClr val="00FF00"/>
                </a:highlight>
                <a:ea typeface="Calibri"/>
                <a:cs typeface="Calibri"/>
              </a:rPr>
              <a:t> leftover argument</a:t>
            </a:r>
          </a:p>
        </p:txBody>
      </p:sp>
      <p:sp>
        <p:nvSpPr>
          <p:cNvPr id="11" name="Google Shape;1694;p147">
            <a:extLst>
              <a:ext uri="{FF2B5EF4-FFF2-40B4-BE49-F238E27FC236}">
                <a16:creationId xmlns:a16="http://schemas.microsoft.com/office/drawing/2014/main" id="{D2B9704F-FCE6-2C43-8EC0-648B9A4670BD}"/>
              </a:ext>
            </a:extLst>
          </p:cNvPr>
          <p:cNvSpPr txBox="1">
            <a:spLocks/>
          </p:cNvSpPr>
          <p:nvPr/>
        </p:nvSpPr>
        <p:spPr>
          <a:xfrm>
            <a:off x="2040274" y="3628873"/>
            <a:ext cx="8311852" cy="837399"/>
          </a:xfrm>
          <a:prstGeom prst="rect">
            <a:avLst/>
          </a:prstGeom>
          <a:noFill/>
        </p:spPr>
        <p:txBody>
          <a:bodyPr spcFirstLastPara="1" vert="horz" wrap="square" lIns="121900" tIns="121900" rIns="121900" bIns="121900" rtlCol="0" anchor="t" anchorCtr="0">
            <a:noAutofit/>
          </a:bodyPr>
          <a:lstStyle>
            <a:lvl1pPr marL="384048" lvl="0" indent="-384048" algn="l" defTabSz="914400" rtl="0" eaLnBrk="1" latinLnBrk="0" hangingPunct="1">
              <a:lnSpc>
                <a:spcPct val="94000"/>
              </a:lnSpc>
              <a:spcBef>
                <a:spcPts val="0"/>
              </a:spcBef>
              <a:spcAft>
                <a:spcPts val="0"/>
              </a:spcAft>
              <a:buFont typeface="Franklin Gothic Book" panose="020B0503020102020204" pitchFamily="34" charset="0"/>
              <a:buNone/>
              <a:defRPr sz="2000" kern="1200" baseline="0">
                <a:solidFill>
                  <a:srgbClr val="434343"/>
                </a:solidFill>
                <a:latin typeface="Roboto Mono"/>
                <a:ea typeface="Roboto Mono"/>
                <a:cs typeface="Roboto Mono"/>
                <a:sym typeface="Roboto Mono"/>
              </a:defRPr>
            </a:lvl1pPr>
            <a:lvl2pPr marL="914400" lvl="1" indent="-384048" algn="l" defTabSz="914400" rtl="0" eaLnBrk="1" latinLnBrk="0" hangingPunct="1">
              <a:lnSpc>
                <a:spcPct val="94000"/>
              </a:lnSpc>
              <a:spcBef>
                <a:spcPts val="2133"/>
              </a:spcBef>
              <a:spcAft>
                <a:spcPts val="0"/>
              </a:spcAft>
              <a:buFont typeface="Franklin Gothic Book" panose="020B0503020102020204" pitchFamily="34" charset="0"/>
              <a:buNone/>
              <a:defRPr sz="2000" i="1" kern="1200" baseline="0">
                <a:solidFill>
                  <a:schemeClr val="tx2"/>
                </a:solidFill>
                <a:latin typeface="+mn-lt"/>
                <a:ea typeface="+mn-ea"/>
                <a:cs typeface="+mn-cs"/>
              </a:defRPr>
            </a:lvl2pPr>
            <a:lvl3pPr marL="1371600" lvl="2" indent="-384048" algn="l" defTabSz="914400" rtl="0" eaLnBrk="1" latinLnBrk="0" hangingPunct="1">
              <a:lnSpc>
                <a:spcPct val="94000"/>
              </a:lnSpc>
              <a:spcBef>
                <a:spcPts val="2133"/>
              </a:spcBef>
              <a:spcAft>
                <a:spcPts val="0"/>
              </a:spcAft>
              <a:buFont typeface="Franklin Gothic Book" panose="020B0503020102020204" pitchFamily="34" charset="0"/>
              <a:buNone/>
              <a:defRPr sz="1800" kern="1200" baseline="0">
                <a:solidFill>
                  <a:schemeClr val="tx2"/>
                </a:solidFill>
                <a:latin typeface="+mn-lt"/>
                <a:ea typeface="+mn-ea"/>
                <a:cs typeface="+mn-cs"/>
              </a:defRPr>
            </a:lvl3pPr>
            <a:lvl4pPr marL="1828800" lvl="3" indent="-384048" algn="l" defTabSz="914400" rtl="0" eaLnBrk="1" latinLnBrk="0" hangingPunct="1">
              <a:lnSpc>
                <a:spcPct val="94000"/>
              </a:lnSpc>
              <a:spcBef>
                <a:spcPts val="2133"/>
              </a:spcBef>
              <a:spcAft>
                <a:spcPts val="0"/>
              </a:spcAft>
              <a:buFont typeface="Franklin Gothic Book" panose="020B0503020102020204" pitchFamily="34" charset="0"/>
              <a:buNone/>
              <a:defRPr sz="1800" i="1" kern="1200" baseline="0">
                <a:solidFill>
                  <a:schemeClr val="tx2"/>
                </a:solidFill>
                <a:latin typeface="+mn-lt"/>
                <a:ea typeface="+mn-ea"/>
                <a:cs typeface="+mn-cs"/>
              </a:defRPr>
            </a:lvl4pPr>
            <a:lvl5pPr marL="2286000" lvl="4" indent="-384048" algn="l" defTabSz="914400" rtl="0" eaLnBrk="1" latinLnBrk="0" hangingPunct="1">
              <a:lnSpc>
                <a:spcPct val="94000"/>
              </a:lnSpc>
              <a:spcBef>
                <a:spcPts val="2133"/>
              </a:spcBef>
              <a:spcAft>
                <a:spcPts val="0"/>
              </a:spcAft>
              <a:buFont typeface="Franklin Gothic Book" panose="020B0503020102020204" pitchFamily="34" charset="0"/>
              <a:buNone/>
              <a:defRPr sz="1600" kern="1200" baseline="0">
                <a:solidFill>
                  <a:schemeClr val="tx2"/>
                </a:solidFill>
                <a:latin typeface="+mn-lt"/>
                <a:ea typeface="+mn-ea"/>
                <a:cs typeface="+mn-cs"/>
              </a:defRPr>
            </a:lvl5pPr>
            <a:lvl6pPr marL="2743200" lvl="5" indent="-384048" algn="l" defTabSz="914400" rtl="0" eaLnBrk="1" latinLnBrk="0" hangingPunct="1">
              <a:lnSpc>
                <a:spcPct val="94000"/>
              </a:lnSpc>
              <a:spcBef>
                <a:spcPts val="2133"/>
              </a:spcBef>
              <a:spcAft>
                <a:spcPts val="0"/>
              </a:spcAft>
              <a:buFont typeface="Franklin Gothic Book" panose="020B0503020102020204" pitchFamily="34" charset="0"/>
              <a:buNone/>
              <a:defRPr sz="1600" i="1" kern="1200" baseline="0">
                <a:solidFill>
                  <a:schemeClr val="tx2"/>
                </a:solidFill>
                <a:latin typeface="+mn-lt"/>
                <a:ea typeface="+mn-ea"/>
                <a:cs typeface="+mn-cs"/>
              </a:defRPr>
            </a:lvl6pPr>
            <a:lvl7pPr marL="3200400" lvl="6" indent="-384048" algn="l" defTabSz="914400" rtl="0" eaLnBrk="1" latinLnBrk="0" hangingPunct="1">
              <a:lnSpc>
                <a:spcPct val="94000"/>
              </a:lnSpc>
              <a:spcBef>
                <a:spcPts val="2133"/>
              </a:spcBef>
              <a:spcAft>
                <a:spcPts val="0"/>
              </a:spcAft>
              <a:buFont typeface="Franklin Gothic Book" panose="020B0503020102020204" pitchFamily="34" charset="0"/>
              <a:buNone/>
              <a:defRPr sz="1400" kern="1200" baseline="0">
                <a:solidFill>
                  <a:schemeClr val="tx2"/>
                </a:solidFill>
                <a:latin typeface="+mn-lt"/>
                <a:ea typeface="+mn-ea"/>
                <a:cs typeface="+mn-cs"/>
              </a:defRPr>
            </a:lvl7pPr>
            <a:lvl8pPr marL="3657600" lvl="7" indent="-384048" algn="l" defTabSz="914400" rtl="0" eaLnBrk="1" latinLnBrk="0" hangingPunct="1">
              <a:lnSpc>
                <a:spcPct val="94000"/>
              </a:lnSpc>
              <a:spcBef>
                <a:spcPts val="2133"/>
              </a:spcBef>
              <a:spcAft>
                <a:spcPts val="0"/>
              </a:spcAft>
              <a:buFont typeface="Franklin Gothic Book" panose="020B0503020102020204" pitchFamily="34" charset="0"/>
              <a:buNone/>
              <a:defRPr sz="1400" i="1" kern="1200" baseline="0">
                <a:solidFill>
                  <a:schemeClr val="tx2"/>
                </a:solidFill>
                <a:latin typeface="+mn-lt"/>
                <a:ea typeface="+mn-ea"/>
                <a:cs typeface="+mn-cs"/>
              </a:defRPr>
            </a:lvl8pPr>
            <a:lvl9pPr marL="4114800" lvl="8" indent="-384048" algn="l" defTabSz="914400" rtl="0" eaLnBrk="1" latinLnBrk="0" hangingPunct="1">
              <a:lnSpc>
                <a:spcPct val="94000"/>
              </a:lnSpc>
              <a:spcBef>
                <a:spcPts val="2133"/>
              </a:spcBef>
              <a:spcAft>
                <a:spcPts val="2133"/>
              </a:spcAft>
              <a:buFont typeface="Franklin Gothic Book" panose="020B0503020102020204" pitchFamily="34" charset="0"/>
              <a:buNone/>
              <a:defRPr sz="1400" kern="1200" baseline="0">
                <a:solidFill>
                  <a:schemeClr val="tx2"/>
                </a:solidFill>
                <a:latin typeface="+mn-lt"/>
                <a:ea typeface="+mn-ea"/>
                <a:cs typeface="+mn-cs"/>
              </a:defRPr>
            </a:lvl9pPr>
          </a:lstStyle>
          <a:p>
            <a:pPr marL="0" indent="0">
              <a:lnSpc>
                <a:spcPct val="100000"/>
              </a:lnSpc>
              <a:spcBef>
                <a:spcPts val="2133"/>
              </a:spcBef>
            </a:pPr>
            <a:r>
              <a:rPr lang="en-US" sz="2400" b="1" dirty="0" err="1">
                <a:solidFill>
                  <a:schemeClr val="tx1"/>
                </a:solidFill>
                <a:latin typeface="Monaco" pitchFamily="2" charset="77"/>
                <a:ea typeface="Arial"/>
                <a:cs typeface="Arial"/>
                <a:sym typeface="Arial"/>
              </a:rPr>
              <a:t>read.csv</a:t>
            </a:r>
            <a:r>
              <a:rPr lang="en-US" sz="2400" b="1" dirty="0">
                <a:solidFill>
                  <a:schemeClr val="tx1"/>
                </a:solidFill>
                <a:latin typeface="Monaco" pitchFamily="2" charset="77"/>
                <a:ea typeface="Arial"/>
                <a:cs typeface="Arial"/>
                <a:sym typeface="Arial"/>
              </a:rPr>
              <a:t>(</a:t>
            </a:r>
            <a:r>
              <a:rPr lang="en-US" sz="2400" b="1" dirty="0">
                <a:solidFill>
                  <a:schemeClr val="tx1"/>
                </a:solidFill>
                <a:highlight>
                  <a:srgbClr val="FFFF00"/>
                </a:highlight>
                <a:latin typeface="Monaco" pitchFamily="2" charset="77"/>
                <a:ea typeface="Arial"/>
                <a:cs typeface="Arial"/>
                <a:sym typeface="Arial"/>
              </a:rPr>
              <a:t>header=TRUE</a:t>
            </a:r>
            <a:r>
              <a:rPr lang="en-US" sz="2400" b="1" dirty="0">
                <a:solidFill>
                  <a:schemeClr val="tx1"/>
                </a:solidFill>
                <a:latin typeface="Monaco" pitchFamily="2" charset="77"/>
                <a:ea typeface="Arial"/>
                <a:cs typeface="Arial"/>
                <a:sym typeface="Arial"/>
              </a:rPr>
              <a:t>, </a:t>
            </a:r>
            <a:r>
              <a:rPr lang="en-US" sz="2400" b="1" dirty="0">
                <a:solidFill>
                  <a:schemeClr val="tx1"/>
                </a:solidFill>
                <a:highlight>
                  <a:srgbClr val="00FF00"/>
                </a:highlight>
                <a:latin typeface="Monaco" pitchFamily="2" charset="77"/>
                <a:ea typeface="Arial"/>
                <a:cs typeface="Arial"/>
                <a:sym typeface="Arial"/>
              </a:rPr>
              <a:t>“</a:t>
            </a:r>
            <a:r>
              <a:rPr lang="en-US" sz="2400" b="1" dirty="0" err="1">
                <a:solidFill>
                  <a:schemeClr val="tx1"/>
                </a:solidFill>
                <a:highlight>
                  <a:srgbClr val="00FF00"/>
                </a:highlight>
                <a:latin typeface="Monaco" pitchFamily="2" charset="77"/>
                <a:ea typeface="Arial"/>
                <a:cs typeface="Arial"/>
                <a:sym typeface="Arial"/>
              </a:rPr>
              <a:t>results.txt</a:t>
            </a:r>
            <a:r>
              <a:rPr lang="en-US" sz="2400" b="1" dirty="0">
                <a:solidFill>
                  <a:schemeClr val="tx1"/>
                </a:solidFill>
                <a:highlight>
                  <a:srgbClr val="00FF00"/>
                </a:highlight>
                <a:latin typeface="Monaco" pitchFamily="2" charset="77"/>
                <a:ea typeface="Arial"/>
                <a:cs typeface="Arial"/>
                <a:sym typeface="Arial"/>
              </a:rPr>
              <a:t>”</a:t>
            </a:r>
            <a:r>
              <a:rPr lang="en-US" sz="2400" b="1" dirty="0">
                <a:solidFill>
                  <a:schemeClr val="tx1"/>
                </a:solidFill>
                <a:latin typeface="Monaco" pitchFamily="2" charset="77"/>
                <a:ea typeface="Arial"/>
                <a:cs typeface="Arial"/>
                <a:sym typeface="Arial"/>
              </a:rPr>
              <a:t>, “\t”)</a:t>
            </a:r>
          </a:p>
          <a:p>
            <a:pPr marL="0" indent="0">
              <a:lnSpc>
                <a:spcPct val="100000"/>
              </a:lnSpc>
              <a:buClr>
                <a:schemeClr val="dk2"/>
              </a:buClr>
              <a:buSzPts val="1100"/>
            </a:pPr>
            <a:endParaRPr lang="en-US" sz="2400" dirty="0">
              <a:solidFill>
                <a:schemeClr val="dk2"/>
              </a:solidFill>
              <a:latin typeface="Monaco" pitchFamily="2" charset="77"/>
              <a:ea typeface="Arial"/>
              <a:cs typeface="Arial"/>
              <a:sym typeface="Arial"/>
            </a:endParaRPr>
          </a:p>
          <a:p>
            <a:pPr marL="0" indent="0">
              <a:spcAft>
                <a:spcPts val="2133"/>
              </a:spcAft>
            </a:pPr>
            <a:endParaRPr lang="en-US" sz="2400" dirty="0">
              <a:solidFill>
                <a:srgbClr val="222222"/>
              </a:solidFill>
              <a:latin typeface="Monaco" pitchFamily="2" charset="77"/>
              <a:ea typeface="Arial"/>
              <a:cs typeface="Arial"/>
              <a:sym typeface="Arial"/>
            </a:endParaRPr>
          </a:p>
        </p:txBody>
      </p:sp>
    </p:spTree>
    <p:extLst>
      <p:ext uri="{BB962C8B-B14F-4D97-AF65-F5344CB8AC3E}">
        <p14:creationId xmlns:p14="http://schemas.microsoft.com/office/powerpoint/2010/main" val="161342316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692"/>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7F4F768-8A64-9239-68C4-01FA727F7107}"/>
              </a:ext>
            </a:extLst>
          </p:cNvPr>
          <p:cNvSpPr txBox="1">
            <a:spLocks/>
          </p:cNvSpPr>
          <p:nvPr/>
        </p:nvSpPr>
        <p:spPr>
          <a:xfrm>
            <a:off x="8008608" y="562805"/>
            <a:ext cx="3483910" cy="442192"/>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r">
              <a:buFont typeface="Wingdings 2" panose="05020102010507070707" pitchFamily="18" charset="2"/>
              <a:buNone/>
            </a:pPr>
            <a:r>
              <a:rPr lang="en-US" sz="3400" b="1" i="1" dirty="0">
                <a:solidFill>
                  <a:schemeClr val="accent3">
                    <a:lumMod val="60000"/>
                    <a:lumOff val="40000"/>
                  </a:schemeClr>
                </a:solidFill>
                <a:ea typeface="Calibri"/>
                <a:cs typeface="Calibri"/>
              </a:rPr>
              <a:t>Calling functions</a:t>
            </a:r>
          </a:p>
        </p:txBody>
      </p:sp>
      <p:sp>
        <p:nvSpPr>
          <p:cNvPr id="6" name="Content Placeholder 2">
            <a:extLst>
              <a:ext uri="{FF2B5EF4-FFF2-40B4-BE49-F238E27FC236}">
                <a16:creationId xmlns:a16="http://schemas.microsoft.com/office/drawing/2014/main" id="{75FB125E-5C56-F694-4B30-312058A04C12}"/>
              </a:ext>
            </a:extLst>
          </p:cNvPr>
          <p:cNvSpPr txBox="1">
            <a:spLocks/>
          </p:cNvSpPr>
          <p:nvPr/>
        </p:nvSpPr>
        <p:spPr>
          <a:xfrm>
            <a:off x="514302" y="1107674"/>
            <a:ext cx="8482943" cy="538261"/>
          </a:xfrm>
          <a:prstGeom prst="rect">
            <a:avLst/>
          </a:prstGeom>
          <a:ln w="25400">
            <a:solidFill>
              <a:schemeClr val="accent3">
                <a:lumMod val="60000"/>
                <a:lumOff val="40000"/>
              </a:schemeClr>
            </a:solidFill>
          </a:ln>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ctr">
              <a:buFont typeface="Wingdings 2" panose="05020102010507070707" pitchFamily="18" charset="2"/>
              <a:buNone/>
            </a:pPr>
            <a:r>
              <a:rPr lang="en-US" sz="3200" b="1" dirty="0">
                <a:solidFill>
                  <a:schemeClr val="tx1"/>
                </a:solidFill>
                <a:ea typeface="Calibri"/>
                <a:cs typeface="Calibri"/>
              </a:rPr>
              <a:t>Defining parameter values by </a:t>
            </a:r>
            <a:r>
              <a:rPr lang="en-US" sz="3200" b="1" dirty="0">
                <a:solidFill>
                  <a:schemeClr val="accent3"/>
                </a:solidFill>
                <a:ea typeface="Calibri"/>
                <a:cs typeface="Calibri"/>
              </a:rPr>
              <a:t>Position </a:t>
            </a:r>
            <a:r>
              <a:rPr lang="en-US" sz="3200" b="1" dirty="0">
                <a:solidFill>
                  <a:schemeClr val="tx1"/>
                </a:solidFill>
                <a:ea typeface="Calibri"/>
                <a:cs typeface="Calibri"/>
              </a:rPr>
              <a:t>&amp;</a:t>
            </a:r>
            <a:r>
              <a:rPr lang="en-US" sz="3200" b="1" dirty="0">
                <a:solidFill>
                  <a:schemeClr val="accent3"/>
                </a:solidFill>
                <a:ea typeface="Calibri"/>
                <a:cs typeface="Calibri"/>
              </a:rPr>
              <a:t> </a:t>
            </a:r>
            <a:r>
              <a:rPr lang="en-US" sz="3200" b="1" dirty="0">
                <a:solidFill>
                  <a:srgbClr val="7030A0"/>
                </a:solidFill>
                <a:ea typeface="Calibri"/>
                <a:cs typeface="Calibri"/>
              </a:rPr>
              <a:t>Name</a:t>
            </a:r>
          </a:p>
          <a:p>
            <a:pPr marL="0" indent="0">
              <a:buFont typeface="Wingdings 2" panose="05020102010507070707" pitchFamily="18" charset="2"/>
              <a:buNone/>
            </a:pPr>
            <a:endParaRPr lang="en-US" sz="2400" dirty="0">
              <a:solidFill>
                <a:schemeClr val="accent3"/>
              </a:solidFill>
              <a:ea typeface="Calibri"/>
              <a:cs typeface="Calibri"/>
            </a:endParaRPr>
          </a:p>
        </p:txBody>
      </p:sp>
      <p:sp>
        <p:nvSpPr>
          <p:cNvPr id="2" name="Google Shape;1694;p147">
            <a:extLst>
              <a:ext uri="{FF2B5EF4-FFF2-40B4-BE49-F238E27FC236}">
                <a16:creationId xmlns:a16="http://schemas.microsoft.com/office/drawing/2014/main" id="{97A8400A-5E37-FA5B-598E-5A2A03AC6C66}"/>
              </a:ext>
            </a:extLst>
          </p:cNvPr>
          <p:cNvSpPr txBox="1">
            <a:spLocks/>
          </p:cNvSpPr>
          <p:nvPr/>
        </p:nvSpPr>
        <p:spPr>
          <a:xfrm>
            <a:off x="899883" y="1947616"/>
            <a:ext cx="10592635" cy="1506653"/>
          </a:xfrm>
          <a:prstGeom prst="rect">
            <a:avLst/>
          </a:prstGeom>
          <a:solidFill>
            <a:schemeClr val="accent3">
              <a:lumMod val="40000"/>
              <a:lumOff val="60000"/>
              <a:alpha val="20000"/>
            </a:schemeClr>
          </a:solidFill>
        </p:spPr>
        <p:txBody>
          <a:bodyPr spcFirstLastPara="1" vert="horz" wrap="square" lIns="121900" tIns="121900" rIns="121900" bIns="121900" rtlCol="0" anchor="t" anchorCtr="0">
            <a:noAutofit/>
          </a:bodyPr>
          <a:lstStyle>
            <a:lvl1pPr marL="384048" lvl="0" indent="-384048" algn="l" defTabSz="914400" rtl="0" eaLnBrk="1" latinLnBrk="0" hangingPunct="1">
              <a:lnSpc>
                <a:spcPct val="94000"/>
              </a:lnSpc>
              <a:spcBef>
                <a:spcPts val="0"/>
              </a:spcBef>
              <a:spcAft>
                <a:spcPts val="0"/>
              </a:spcAft>
              <a:buFont typeface="Franklin Gothic Book" panose="020B0503020102020204" pitchFamily="34" charset="0"/>
              <a:buNone/>
              <a:defRPr sz="2000" kern="1200" baseline="0">
                <a:solidFill>
                  <a:srgbClr val="434343"/>
                </a:solidFill>
                <a:latin typeface="Roboto Mono"/>
                <a:ea typeface="Roboto Mono"/>
                <a:cs typeface="Roboto Mono"/>
                <a:sym typeface="Roboto Mono"/>
              </a:defRPr>
            </a:lvl1pPr>
            <a:lvl2pPr marL="914400" lvl="1" indent="-384048" algn="l" defTabSz="914400" rtl="0" eaLnBrk="1" latinLnBrk="0" hangingPunct="1">
              <a:lnSpc>
                <a:spcPct val="94000"/>
              </a:lnSpc>
              <a:spcBef>
                <a:spcPts val="2133"/>
              </a:spcBef>
              <a:spcAft>
                <a:spcPts val="0"/>
              </a:spcAft>
              <a:buFont typeface="Franklin Gothic Book" panose="020B0503020102020204" pitchFamily="34" charset="0"/>
              <a:buNone/>
              <a:defRPr sz="2000" i="1" kern="1200" baseline="0">
                <a:solidFill>
                  <a:schemeClr val="tx2"/>
                </a:solidFill>
                <a:latin typeface="+mn-lt"/>
                <a:ea typeface="+mn-ea"/>
                <a:cs typeface="+mn-cs"/>
              </a:defRPr>
            </a:lvl2pPr>
            <a:lvl3pPr marL="1371600" lvl="2" indent="-384048" algn="l" defTabSz="914400" rtl="0" eaLnBrk="1" latinLnBrk="0" hangingPunct="1">
              <a:lnSpc>
                <a:spcPct val="94000"/>
              </a:lnSpc>
              <a:spcBef>
                <a:spcPts val="2133"/>
              </a:spcBef>
              <a:spcAft>
                <a:spcPts val="0"/>
              </a:spcAft>
              <a:buFont typeface="Franklin Gothic Book" panose="020B0503020102020204" pitchFamily="34" charset="0"/>
              <a:buNone/>
              <a:defRPr sz="1800" kern="1200" baseline="0">
                <a:solidFill>
                  <a:schemeClr val="tx2"/>
                </a:solidFill>
                <a:latin typeface="+mn-lt"/>
                <a:ea typeface="+mn-ea"/>
                <a:cs typeface="+mn-cs"/>
              </a:defRPr>
            </a:lvl3pPr>
            <a:lvl4pPr marL="1828800" lvl="3" indent="-384048" algn="l" defTabSz="914400" rtl="0" eaLnBrk="1" latinLnBrk="0" hangingPunct="1">
              <a:lnSpc>
                <a:spcPct val="94000"/>
              </a:lnSpc>
              <a:spcBef>
                <a:spcPts val="2133"/>
              </a:spcBef>
              <a:spcAft>
                <a:spcPts val="0"/>
              </a:spcAft>
              <a:buFont typeface="Franklin Gothic Book" panose="020B0503020102020204" pitchFamily="34" charset="0"/>
              <a:buNone/>
              <a:defRPr sz="1800" i="1" kern="1200" baseline="0">
                <a:solidFill>
                  <a:schemeClr val="tx2"/>
                </a:solidFill>
                <a:latin typeface="+mn-lt"/>
                <a:ea typeface="+mn-ea"/>
                <a:cs typeface="+mn-cs"/>
              </a:defRPr>
            </a:lvl4pPr>
            <a:lvl5pPr marL="2286000" lvl="4" indent="-384048" algn="l" defTabSz="914400" rtl="0" eaLnBrk="1" latinLnBrk="0" hangingPunct="1">
              <a:lnSpc>
                <a:spcPct val="94000"/>
              </a:lnSpc>
              <a:spcBef>
                <a:spcPts val="2133"/>
              </a:spcBef>
              <a:spcAft>
                <a:spcPts val="0"/>
              </a:spcAft>
              <a:buFont typeface="Franklin Gothic Book" panose="020B0503020102020204" pitchFamily="34" charset="0"/>
              <a:buNone/>
              <a:defRPr sz="1600" kern="1200" baseline="0">
                <a:solidFill>
                  <a:schemeClr val="tx2"/>
                </a:solidFill>
                <a:latin typeface="+mn-lt"/>
                <a:ea typeface="+mn-ea"/>
                <a:cs typeface="+mn-cs"/>
              </a:defRPr>
            </a:lvl5pPr>
            <a:lvl6pPr marL="2743200" lvl="5" indent="-384048" algn="l" defTabSz="914400" rtl="0" eaLnBrk="1" latinLnBrk="0" hangingPunct="1">
              <a:lnSpc>
                <a:spcPct val="94000"/>
              </a:lnSpc>
              <a:spcBef>
                <a:spcPts val="2133"/>
              </a:spcBef>
              <a:spcAft>
                <a:spcPts val="0"/>
              </a:spcAft>
              <a:buFont typeface="Franklin Gothic Book" panose="020B0503020102020204" pitchFamily="34" charset="0"/>
              <a:buNone/>
              <a:defRPr sz="1600" i="1" kern="1200" baseline="0">
                <a:solidFill>
                  <a:schemeClr val="tx2"/>
                </a:solidFill>
                <a:latin typeface="+mn-lt"/>
                <a:ea typeface="+mn-ea"/>
                <a:cs typeface="+mn-cs"/>
              </a:defRPr>
            </a:lvl6pPr>
            <a:lvl7pPr marL="3200400" lvl="6" indent="-384048" algn="l" defTabSz="914400" rtl="0" eaLnBrk="1" latinLnBrk="0" hangingPunct="1">
              <a:lnSpc>
                <a:spcPct val="94000"/>
              </a:lnSpc>
              <a:spcBef>
                <a:spcPts val="2133"/>
              </a:spcBef>
              <a:spcAft>
                <a:spcPts val="0"/>
              </a:spcAft>
              <a:buFont typeface="Franklin Gothic Book" panose="020B0503020102020204" pitchFamily="34" charset="0"/>
              <a:buNone/>
              <a:defRPr sz="1400" kern="1200" baseline="0">
                <a:solidFill>
                  <a:schemeClr val="tx2"/>
                </a:solidFill>
                <a:latin typeface="+mn-lt"/>
                <a:ea typeface="+mn-ea"/>
                <a:cs typeface="+mn-cs"/>
              </a:defRPr>
            </a:lvl7pPr>
            <a:lvl8pPr marL="3657600" lvl="7" indent="-384048" algn="l" defTabSz="914400" rtl="0" eaLnBrk="1" latinLnBrk="0" hangingPunct="1">
              <a:lnSpc>
                <a:spcPct val="94000"/>
              </a:lnSpc>
              <a:spcBef>
                <a:spcPts val="2133"/>
              </a:spcBef>
              <a:spcAft>
                <a:spcPts val="0"/>
              </a:spcAft>
              <a:buFont typeface="Franklin Gothic Book" panose="020B0503020102020204" pitchFamily="34" charset="0"/>
              <a:buNone/>
              <a:defRPr sz="1400" i="1" kern="1200" baseline="0">
                <a:solidFill>
                  <a:schemeClr val="tx2"/>
                </a:solidFill>
                <a:latin typeface="+mn-lt"/>
                <a:ea typeface="+mn-ea"/>
                <a:cs typeface="+mn-cs"/>
              </a:defRPr>
            </a:lvl8pPr>
            <a:lvl9pPr marL="4114800" lvl="8" indent="-384048" algn="l" defTabSz="914400" rtl="0" eaLnBrk="1" latinLnBrk="0" hangingPunct="1">
              <a:lnSpc>
                <a:spcPct val="94000"/>
              </a:lnSpc>
              <a:spcBef>
                <a:spcPts val="2133"/>
              </a:spcBef>
              <a:spcAft>
                <a:spcPts val="2133"/>
              </a:spcAft>
              <a:buFont typeface="Franklin Gothic Book" panose="020B0503020102020204" pitchFamily="34" charset="0"/>
              <a:buNone/>
              <a:defRPr sz="1400" kern="1200" baseline="0">
                <a:solidFill>
                  <a:schemeClr val="tx2"/>
                </a:solidFill>
                <a:latin typeface="+mn-lt"/>
                <a:ea typeface="+mn-ea"/>
                <a:cs typeface="+mn-cs"/>
              </a:defRPr>
            </a:lvl9pPr>
          </a:lstStyle>
          <a:p>
            <a:pPr marL="0" indent="0">
              <a:lnSpc>
                <a:spcPct val="100000"/>
              </a:lnSpc>
              <a:spcBef>
                <a:spcPts val="2133"/>
              </a:spcBef>
            </a:pPr>
            <a:r>
              <a:rPr lang="en-US" sz="2400" dirty="0" err="1">
                <a:solidFill>
                  <a:schemeClr val="tx1"/>
                </a:solidFill>
                <a:latin typeface="Monaco" pitchFamily="2" charset="77"/>
                <a:ea typeface="Arial"/>
                <a:cs typeface="Arial"/>
                <a:sym typeface="Arial"/>
              </a:rPr>
              <a:t>read.csv</a:t>
            </a:r>
            <a:r>
              <a:rPr lang="en-US" sz="2400" dirty="0">
                <a:solidFill>
                  <a:schemeClr val="tx1"/>
                </a:solidFill>
                <a:latin typeface="Monaco" pitchFamily="2" charset="77"/>
                <a:ea typeface="Arial"/>
                <a:cs typeface="Arial"/>
                <a:sym typeface="Arial"/>
              </a:rPr>
              <a:t>(</a:t>
            </a:r>
            <a:r>
              <a:rPr lang="en-US" sz="2400" dirty="0">
                <a:solidFill>
                  <a:schemeClr val="tx1"/>
                </a:solidFill>
                <a:highlight>
                  <a:srgbClr val="00FF00"/>
                </a:highlight>
                <a:latin typeface="Monaco" pitchFamily="2" charset="77"/>
                <a:ea typeface="Arial"/>
                <a:cs typeface="Arial"/>
                <a:sym typeface="Arial"/>
              </a:rPr>
              <a:t>file</a:t>
            </a:r>
            <a:r>
              <a:rPr lang="en-US" sz="2400" dirty="0">
                <a:solidFill>
                  <a:schemeClr val="tx1"/>
                </a:solidFill>
                <a:latin typeface="Monaco" pitchFamily="2" charset="77"/>
                <a:ea typeface="Arial"/>
                <a:cs typeface="Arial"/>
                <a:sym typeface="Arial"/>
              </a:rPr>
              <a:t>, </a:t>
            </a:r>
            <a:r>
              <a:rPr lang="en-US" sz="2400" dirty="0">
                <a:solidFill>
                  <a:schemeClr val="tx1"/>
                </a:solidFill>
                <a:highlight>
                  <a:srgbClr val="FFFF00"/>
                </a:highlight>
                <a:latin typeface="Monaco" pitchFamily="2" charset="77"/>
                <a:ea typeface="Arial"/>
                <a:cs typeface="Arial"/>
                <a:sym typeface="Arial"/>
              </a:rPr>
              <a:t>header</a:t>
            </a:r>
            <a:r>
              <a:rPr lang="en-US" sz="2400" dirty="0">
                <a:solidFill>
                  <a:schemeClr val="tx1"/>
                </a:solidFill>
                <a:latin typeface="Monaco" pitchFamily="2" charset="77"/>
                <a:ea typeface="Arial"/>
                <a:cs typeface="Arial"/>
                <a:sym typeface="Arial"/>
              </a:rPr>
              <a:t> = TRUE, </a:t>
            </a:r>
            <a:r>
              <a:rPr lang="en-US" sz="2400" dirty="0" err="1">
                <a:solidFill>
                  <a:schemeClr val="tx1"/>
                </a:solidFill>
                <a:highlight>
                  <a:srgbClr val="FF00FF"/>
                </a:highlight>
                <a:latin typeface="Monaco" pitchFamily="2" charset="77"/>
                <a:ea typeface="Arial"/>
                <a:cs typeface="Arial"/>
                <a:sym typeface="Arial"/>
              </a:rPr>
              <a:t>sep</a:t>
            </a:r>
            <a:r>
              <a:rPr lang="en-US" sz="2400" dirty="0">
                <a:solidFill>
                  <a:schemeClr val="tx1"/>
                </a:solidFill>
                <a:latin typeface="Monaco" pitchFamily="2" charset="77"/>
                <a:ea typeface="Arial"/>
                <a:cs typeface="Arial"/>
                <a:sym typeface="Arial"/>
              </a:rPr>
              <a:t> = ",", quote = "\"",</a:t>
            </a:r>
          </a:p>
          <a:p>
            <a:pPr marL="0" indent="0">
              <a:lnSpc>
                <a:spcPct val="100000"/>
              </a:lnSpc>
            </a:pPr>
            <a:r>
              <a:rPr lang="en-US" sz="2400" dirty="0">
                <a:solidFill>
                  <a:schemeClr val="tx1"/>
                </a:solidFill>
                <a:latin typeface="Monaco" pitchFamily="2" charset="77"/>
                <a:ea typeface="Arial"/>
                <a:cs typeface="Arial"/>
                <a:sym typeface="Arial"/>
              </a:rPr>
              <a:t>         dec = ".", fill = TRUE, </a:t>
            </a:r>
            <a:r>
              <a:rPr lang="en-US" sz="2400" dirty="0" err="1">
                <a:solidFill>
                  <a:schemeClr val="tx1"/>
                </a:solidFill>
                <a:latin typeface="Monaco" pitchFamily="2" charset="77"/>
                <a:ea typeface="Arial"/>
                <a:cs typeface="Arial"/>
                <a:sym typeface="Arial"/>
              </a:rPr>
              <a:t>comment.char</a:t>
            </a:r>
            <a:r>
              <a:rPr lang="en-US" sz="2400" dirty="0">
                <a:solidFill>
                  <a:schemeClr val="tx1"/>
                </a:solidFill>
                <a:latin typeface="Monaco" pitchFamily="2" charset="77"/>
                <a:ea typeface="Arial"/>
                <a:cs typeface="Arial"/>
                <a:sym typeface="Arial"/>
              </a:rPr>
              <a:t> = "", ...)</a:t>
            </a:r>
          </a:p>
        </p:txBody>
      </p:sp>
      <p:sp>
        <p:nvSpPr>
          <p:cNvPr id="10" name="Content Placeholder 2">
            <a:extLst>
              <a:ext uri="{FF2B5EF4-FFF2-40B4-BE49-F238E27FC236}">
                <a16:creationId xmlns:a16="http://schemas.microsoft.com/office/drawing/2014/main" id="{72826272-0AB6-6B07-11A3-77BA309BC26F}"/>
              </a:ext>
            </a:extLst>
          </p:cNvPr>
          <p:cNvSpPr txBox="1">
            <a:spLocks/>
          </p:cNvSpPr>
          <p:nvPr/>
        </p:nvSpPr>
        <p:spPr>
          <a:xfrm>
            <a:off x="3852682" y="4902544"/>
            <a:ext cx="8311852" cy="544098"/>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sz="2800" dirty="0">
                <a:solidFill>
                  <a:schemeClr val="tx1"/>
                </a:solidFill>
                <a:highlight>
                  <a:srgbClr val="FFFF00"/>
                </a:highlight>
                <a:ea typeface="Calibri"/>
                <a:cs typeface="Calibri"/>
              </a:rPr>
              <a:t>Named arguments matched!</a:t>
            </a:r>
          </a:p>
          <a:p>
            <a:pPr marL="0" indent="0">
              <a:buFont typeface="Wingdings 2" panose="05020102010507070707" pitchFamily="18" charset="2"/>
              <a:buNone/>
            </a:pPr>
            <a:r>
              <a:rPr lang="en-US" sz="2800" dirty="0">
                <a:solidFill>
                  <a:schemeClr val="tx1"/>
                </a:solidFill>
                <a:highlight>
                  <a:srgbClr val="00FF00"/>
                </a:highlight>
                <a:ea typeface="Calibri"/>
                <a:cs typeface="Calibri"/>
              </a:rPr>
              <a:t>Position 1 matched to </a:t>
            </a:r>
            <a:r>
              <a:rPr lang="en-US" sz="2800" b="1" dirty="0">
                <a:solidFill>
                  <a:schemeClr val="tx1"/>
                </a:solidFill>
                <a:highlight>
                  <a:srgbClr val="00FF00"/>
                </a:highlight>
                <a:ea typeface="Calibri"/>
                <a:cs typeface="Calibri"/>
              </a:rPr>
              <a:t>first</a:t>
            </a:r>
            <a:r>
              <a:rPr lang="en-US" sz="2800" dirty="0">
                <a:solidFill>
                  <a:schemeClr val="tx1"/>
                </a:solidFill>
                <a:highlight>
                  <a:srgbClr val="00FF00"/>
                </a:highlight>
                <a:ea typeface="Calibri"/>
                <a:cs typeface="Calibri"/>
              </a:rPr>
              <a:t> leftover argument</a:t>
            </a:r>
          </a:p>
          <a:p>
            <a:pPr marL="0" indent="0">
              <a:buNone/>
            </a:pPr>
            <a:r>
              <a:rPr lang="en-US" sz="2800" dirty="0">
                <a:solidFill>
                  <a:schemeClr val="tx1"/>
                </a:solidFill>
                <a:highlight>
                  <a:srgbClr val="FF00FF"/>
                </a:highlight>
                <a:ea typeface="Calibri"/>
                <a:cs typeface="Calibri"/>
              </a:rPr>
              <a:t>Position 2 matched to </a:t>
            </a:r>
            <a:r>
              <a:rPr lang="en-US" sz="2800" b="1" dirty="0">
                <a:solidFill>
                  <a:schemeClr val="tx1"/>
                </a:solidFill>
                <a:highlight>
                  <a:srgbClr val="FF00FF"/>
                </a:highlight>
                <a:ea typeface="Calibri"/>
                <a:cs typeface="Calibri"/>
              </a:rPr>
              <a:t>second</a:t>
            </a:r>
            <a:r>
              <a:rPr lang="en-US" sz="2800" dirty="0">
                <a:solidFill>
                  <a:schemeClr val="tx1"/>
                </a:solidFill>
                <a:highlight>
                  <a:srgbClr val="FF00FF"/>
                </a:highlight>
                <a:ea typeface="Calibri"/>
                <a:cs typeface="Calibri"/>
              </a:rPr>
              <a:t> leftover argument</a:t>
            </a:r>
          </a:p>
          <a:p>
            <a:pPr marL="0" indent="0">
              <a:buFont typeface="Wingdings 2" panose="05020102010507070707" pitchFamily="18" charset="2"/>
              <a:buNone/>
            </a:pPr>
            <a:endParaRPr lang="en-US" sz="2800" dirty="0">
              <a:solidFill>
                <a:schemeClr val="tx1"/>
              </a:solidFill>
              <a:highlight>
                <a:srgbClr val="00FF00"/>
              </a:highlight>
              <a:ea typeface="Calibri"/>
              <a:cs typeface="Calibri"/>
            </a:endParaRPr>
          </a:p>
        </p:txBody>
      </p:sp>
      <p:sp>
        <p:nvSpPr>
          <p:cNvPr id="11" name="Google Shape;1694;p147">
            <a:extLst>
              <a:ext uri="{FF2B5EF4-FFF2-40B4-BE49-F238E27FC236}">
                <a16:creationId xmlns:a16="http://schemas.microsoft.com/office/drawing/2014/main" id="{D2B9704F-FCE6-2C43-8EC0-648B9A4670BD}"/>
              </a:ext>
            </a:extLst>
          </p:cNvPr>
          <p:cNvSpPr txBox="1">
            <a:spLocks/>
          </p:cNvSpPr>
          <p:nvPr/>
        </p:nvSpPr>
        <p:spPr>
          <a:xfrm>
            <a:off x="2040274" y="3628873"/>
            <a:ext cx="8311852" cy="837399"/>
          </a:xfrm>
          <a:prstGeom prst="rect">
            <a:avLst/>
          </a:prstGeom>
          <a:noFill/>
        </p:spPr>
        <p:txBody>
          <a:bodyPr spcFirstLastPara="1" vert="horz" wrap="square" lIns="121900" tIns="121900" rIns="121900" bIns="121900" rtlCol="0" anchor="t" anchorCtr="0">
            <a:noAutofit/>
          </a:bodyPr>
          <a:lstStyle>
            <a:lvl1pPr marL="384048" lvl="0" indent="-384048" algn="l" defTabSz="914400" rtl="0" eaLnBrk="1" latinLnBrk="0" hangingPunct="1">
              <a:lnSpc>
                <a:spcPct val="94000"/>
              </a:lnSpc>
              <a:spcBef>
                <a:spcPts val="0"/>
              </a:spcBef>
              <a:spcAft>
                <a:spcPts val="0"/>
              </a:spcAft>
              <a:buFont typeface="Franklin Gothic Book" panose="020B0503020102020204" pitchFamily="34" charset="0"/>
              <a:buNone/>
              <a:defRPr sz="2000" kern="1200" baseline="0">
                <a:solidFill>
                  <a:srgbClr val="434343"/>
                </a:solidFill>
                <a:latin typeface="Roboto Mono"/>
                <a:ea typeface="Roboto Mono"/>
                <a:cs typeface="Roboto Mono"/>
                <a:sym typeface="Roboto Mono"/>
              </a:defRPr>
            </a:lvl1pPr>
            <a:lvl2pPr marL="914400" lvl="1" indent="-384048" algn="l" defTabSz="914400" rtl="0" eaLnBrk="1" latinLnBrk="0" hangingPunct="1">
              <a:lnSpc>
                <a:spcPct val="94000"/>
              </a:lnSpc>
              <a:spcBef>
                <a:spcPts val="2133"/>
              </a:spcBef>
              <a:spcAft>
                <a:spcPts val="0"/>
              </a:spcAft>
              <a:buFont typeface="Franklin Gothic Book" panose="020B0503020102020204" pitchFamily="34" charset="0"/>
              <a:buNone/>
              <a:defRPr sz="2000" i="1" kern="1200" baseline="0">
                <a:solidFill>
                  <a:schemeClr val="tx2"/>
                </a:solidFill>
                <a:latin typeface="+mn-lt"/>
                <a:ea typeface="+mn-ea"/>
                <a:cs typeface="+mn-cs"/>
              </a:defRPr>
            </a:lvl2pPr>
            <a:lvl3pPr marL="1371600" lvl="2" indent="-384048" algn="l" defTabSz="914400" rtl="0" eaLnBrk="1" latinLnBrk="0" hangingPunct="1">
              <a:lnSpc>
                <a:spcPct val="94000"/>
              </a:lnSpc>
              <a:spcBef>
                <a:spcPts val="2133"/>
              </a:spcBef>
              <a:spcAft>
                <a:spcPts val="0"/>
              </a:spcAft>
              <a:buFont typeface="Franklin Gothic Book" panose="020B0503020102020204" pitchFamily="34" charset="0"/>
              <a:buNone/>
              <a:defRPr sz="1800" kern="1200" baseline="0">
                <a:solidFill>
                  <a:schemeClr val="tx2"/>
                </a:solidFill>
                <a:latin typeface="+mn-lt"/>
                <a:ea typeface="+mn-ea"/>
                <a:cs typeface="+mn-cs"/>
              </a:defRPr>
            </a:lvl3pPr>
            <a:lvl4pPr marL="1828800" lvl="3" indent="-384048" algn="l" defTabSz="914400" rtl="0" eaLnBrk="1" latinLnBrk="0" hangingPunct="1">
              <a:lnSpc>
                <a:spcPct val="94000"/>
              </a:lnSpc>
              <a:spcBef>
                <a:spcPts val="2133"/>
              </a:spcBef>
              <a:spcAft>
                <a:spcPts val="0"/>
              </a:spcAft>
              <a:buFont typeface="Franklin Gothic Book" panose="020B0503020102020204" pitchFamily="34" charset="0"/>
              <a:buNone/>
              <a:defRPr sz="1800" i="1" kern="1200" baseline="0">
                <a:solidFill>
                  <a:schemeClr val="tx2"/>
                </a:solidFill>
                <a:latin typeface="+mn-lt"/>
                <a:ea typeface="+mn-ea"/>
                <a:cs typeface="+mn-cs"/>
              </a:defRPr>
            </a:lvl4pPr>
            <a:lvl5pPr marL="2286000" lvl="4" indent="-384048" algn="l" defTabSz="914400" rtl="0" eaLnBrk="1" latinLnBrk="0" hangingPunct="1">
              <a:lnSpc>
                <a:spcPct val="94000"/>
              </a:lnSpc>
              <a:spcBef>
                <a:spcPts val="2133"/>
              </a:spcBef>
              <a:spcAft>
                <a:spcPts val="0"/>
              </a:spcAft>
              <a:buFont typeface="Franklin Gothic Book" panose="020B0503020102020204" pitchFamily="34" charset="0"/>
              <a:buNone/>
              <a:defRPr sz="1600" kern="1200" baseline="0">
                <a:solidFill>
                  <a:schemeClr val="tx2"/>
                </a:solidFill>
                <a:latin typeface="+mn-lt"/>
                <a:ea typeface="+mn-ea"/>
                <a:cs typeface="+mn-cs"/>
              </a:defRPr>
            </a:lvl5pPr>
            <a:lvl6pPr marL="2743200" lvl="5" indent="-384048" algn="l" defTabSz="914400" rtl="0" eaLnBrk="1" latinLnBrk="0" hangingPunct="1">
              <a:lnSpc>
                <a:spcPct val="94000"/>
              </a:lnSpc>
              <a:spcBef>
                <a:spcPts val="2133"/>
              </a:spcBef>
              <a:spcAft>
                <a:spcPts val="0"/>
              </a:spcAft>
              <a:buFont typeface="Franklin Gothic Book" panose="020B0503020102020204" pitchFamily="34" charset="0"/>
              <a:buNone/>
              <a:defRPr sz="1600" i="1" kern="1200" baseline="0">
                <a:solidFill>
                  <a:schemeClr val="tx2"/>
                </a:solidFill>
                <a:latin typeface="+mn-lt"/>
                <a:ea typeface="+mn-ea"/>
                <a:cs typeface="+mn-cs"/>
              </a:defRPr>
            </a:lvl6pPr>
            <a:lvl7pPr marL="3200400" lvl="6" indent="-384048" algn="l" defTabSz="914400" rtl="0" eaLnBrk="1" latinLnBrk="0" hangingPunct="1">
              <a:lnSpc>
                <a:spcPct val="94000"/>
              </a:lnSpc>
              <a:spcBef>
                <a:spcPts val="2133"/>
              </a:spcBef>
              <a:spcAft>
                <a:spcPts val="0"/>
              </a:spcAft>
              <a:buFont typeface="Franklin Gothic Book" panose="020B0503020102020204" pitchFamily="34" charset="0"/>
              <a:buNone/>
              <a:defRPr sz="1400" kern="1200" baseline="0">
                <a:solidFill>
                  <a:schemeClr val="tx2"/>
                </a:solidFill>
                <a:latin typeface="+mn-lt"/>
                <a:ea typeface="+mn-ea"/>
                <a:cs typeface="+mn-cs"/>
              </a:defRPr>
            </a:lvl7pPr>
            <a:lvl8pPr marL="3657600" lvl="7" indent="-384048" algn="l" defTabSz="914400" rtl="0" eaLnBrk="1" latinLnBrk="0" hangingPunct="1">
              <a:lnSpc>
                <a:spcPct val="94000"/>
              </a:lnSpc>
              <a:spcBef>
                <a:spcPts val="2133"/>
              </a:spcBef>
              <a:spcAft>
                <a:spcPts val="0"/>
              </a:spcAft>
              <a:buFont typeface="Franklin Gothic Book" panose="020B0503020102020204" pitchFamily="34" charset="0"/>
              <a:buNone/>
              <a:defRPr sz="1400" i="1" kern="1200" baseline="0">
                <a:solidFill>
                  <a:schemeClr val="tx2"/>
                </a:solidFill>
                <a:latin typeface="+mn-lt"/>
                <a:ea typeface="+mn-ea"/>
                <a:cs typeface="+mn-cs"/>
              </a:defRPr>
            </a:lvl8pPr>
            <a:lvl9pPr marL="4114800" lvl="8" indent="-384048" algn="l" defTabSz="914400" rtl="0" eaLnBrk="1" latinLnBrk="0" hangingPunct="1">
              <a:lnSpc>
                <a:spcPct val="94000"/>
              </a:lnSpc>
              <a:spcBef>
                <a:spcPts val="2133"/>
              </a:spcBef>
              <a:spcAft>
                <a:spcPts val="2133"/>
              </a:spcAft>
              <a:buFont typeface="Franklin Gothic Book" panose="020B0503020102020204" pitchFamily="34" charset="0"/>
              <a:buNone/>
              <a:defRPr sz="1400" kern="1200" baseline="0">
                <a:solidFill>
                  <a:schemeClr val="tx2"/>
                </a:solidFill>
                <a:latin typeface="+mn-lt"/>
                <a:ea typeface="+mn-ea"/>
                <a:cs typeface="+mn-cs"/>
              </a:defRPr>
            </a:lvl9pPr>
          </a:lstStyle>
          <a:p>
            <a:pPr marL="0" indent="0">
              <a:lnSpc>
                <a:spcPct val="100000"/>
              </a:lnSpc>
              <a:spcBef>
                <a:spcPts val="2133"/>
              </a:spcBef>
            </a:pPr>
            <a:r>
              <a:rPr lang="en-US" sz="2400" b="1" dirty="0" err="1">
                <a:solidFill>
                  <a:schemeClr val="tx1"/>
                </a:solidFill>
                <a:latin typeface="Monaco" pitchFamily="2" charset="77"/>
                <a:ea typeface="Arial"/>
                <a:cs typeface="Arial"/>
                <a:sym typeface="Arial"/>
              </a:rPr>
              <a:t>read.csv</a:t>
            </a:r>
            <a:r>
              <a:rPr lang="en-US" sz="2400" b="1" dirty="0">
                <a:solidFill>
                  <a:schemeClr val="tx1"/>
                </a:solidFill>
                <a:latin typeface="Monaco" pitchFamily="2" charset="77"/>
                <a:ea typeface="Arial"/>
                <a:cs typeface="Arial"/>
                <a:sym typeface="Arial"/>
              </a:rPr>
              <a:t>(</a:t>
            </a:r>
            <a:r>
              <a:rPr lang="en-US" sz="2400" b="1" dirty="0">
                <a:solidFill>
                  <a:schemeClr val="tx1"/>
                </a:solidFill>
                <a:highlight>
                  <a:srgbClr val="FFFF00"/>
                </a:highlight>
                <a:latin typeface="Monaco" pitchFamily="2" charset="77"/>
                <a:ea typeface="Arial"/>
                <a:cs typeface="Arial"/>
                <a:sym typeface="Arial"/>
              </a:rPr>
              <a:t>header=TRUE</a:t>
            </a:r>
            <a:r>
              <a:rPr lang="en-US" sz="2400" b="1" dirty="0">
                <a:solidFill>
                  <a:schemeClr val="tx1"/>
                </a:solidFill>
                <a:latin typeface="Monaco" pitchFamily="2" charset="77"/>
                <a:ea typeface="Arial"/>
                <a:cs typeface="Arial"/>
                <a:sym typeface="Arial"/>
              </a:rPr>
              <a:t>, </a:t>
            </a:r>
            <a:r>
              <a:rPr lang="en-US" sz="2400" b="1" dirty="0">
                <a:solidFill>
                  <a:schemeClr val="tx1"/>
                </a:solidFill>
                <a:highlight>
                  <a:srgbClr val="00FF00"/>
                </a:highlight>
                <a:latin typeface="Monaco" pitchFamily="2" charset="77"/>
                <a:ea typeface="Arial"/>
                <a:cs typeface="Arial"/>
                <a:sym typeface="Arial"/>
              </a:rPr>
              <a:t>“</a:t>
            </a:r>
            <a:r>
              <a:rPr lang="en-US" sz="2400" b="1" dirty="0" err="1">
                <a:solidFill>
                  <a:schemeClr val="tx1"/>
                </a:solidFill>
                <a:highlight>
                  <a:srgbClr val="00FF00"/>
                </a:highlight>
                <a:latin typeface="Monaco" pitchFamily="2" charset="77"/>
                <a:ea typeface="Arial"/>
                <a:cs typeface="Arial"/>
                <a:sym typeface="Arial"/>
              </a:rPr>
              <a:t>results.txt</a:t>
            </a:r>
            <a:r>
              <a:rPr lang="en-US" sz="2400" b="1" dirty="0">
                <a:solidFill>
                  <a:schemeClr val="tx1"/>
                </a:solidFill>
                <a:highlight>
                  <a:srgbClr val="00FF00"/>
                </a:highlight>
                <a:latin typeface="Monaco" pitchFamily="2" charset="77"/>
                <a:ea typeface="Arial"/>
                <a:cs typeface="Arial"/>
                <a:sym typeface="Arial"/>
              </a:rPr>
              <a:t>”</a:t>
            </a:r>
            <a:r>
              <a:rPr lang="en-US" sz="2400" b="1" dirty="0">
                <a:solidFill>
                  <a:schemeClr val="tx1"/>
                </a:solidFill>
                <a:latin typeface="Monaco" pitchFamily="2" charset="77"/>
                <a:ea typeface="Arial"/>
                <a:cs typeface="Arial"/>
                <a:sym typeface="Arial"/>
              </a:rPr>
              <a:t>, </a:t>
            </a:r>
            <a:r>
              <a:rPr lang="en-US" sz="2400" b="1" dirty="0">
                <a:solidFill>
                  <a:schemeClr val="tx1"/>
                </a:solidFill>
                <a:highlight>
                  <a:srgbClr val="FF00FF"/>
                </a:highlight>
                <a:latin typeface="Monaco" pitchFamily="2" charset="77"/>
                <a:ea typeface="Arial"/>
                <a:cs typeface="Arial"/>
                <a:sym typeface="Arial"/>
              </a:rPr>
              <a:t>“\t”</a:t>
            </a:r>
            <a:r>
              <a:rPr lang="en-US" sz="2400" b="1" dirty="0">
                <a:solidFill>
                  <a:schemeClr val="tx1"/>
                </a:solidFill>
                <a:latin typeface="Monaco" pitchFamily="2" charset="77"/>
                <a:ea typeface="Arial"/>
                <a:cs typeface="Arial"/>
                <a:sym typeface="Arial"/>
              </a:rPr>
              <a:t>)</a:t>
            </a:r>
          </a:p>
          <a:p>
            <a:pPr marL="0" indent="0">
              <a:lnSpc>
                <a:spcPct val="100000"/>
              </a:lnSpc>
              <a:buClr>
                <a:schemeClr val="dk2"/>
              </a:buClr>
              <a:buSzPts val="1100"/>
            </a:pPr>
            <a:endParaRPr lang="en-US" sz="2400" dirty="0">
              <a:solidFill>
                <a:schemeClr val="dk2"/>
              </a:solidFill>
              <a:latin typeface="Monaco" pitchFamily="2" charset="77"/>
              <a:ea typeface="Arial"/>
              <a:cs typeface="Arial"/>
              <a:sym typeface="Arial"/>
            </a:endParaRPr>
          </a:p>
          <a:p>
            <a:pPr marL="0" indent="0">
              <a:spcAft>
                <a:spcPts val="2133"/>
              </a:spcAft>
            </a:pPr>
            <a:endParaRPr lang="en-US" sz="2400" dirty="0">
              <a:solidFill>
                <a:srgbClr val="222222"/>
              </a:solidFill>
              <a:latin typeface="Monaco" pitchFamily="2" charset="77"/>
              <a:ea typeface="Arial"/>
              <a:cs typeface="Arial"/>
              <a:sym typeface="Arial"/>
            </a:endParaRPr>
          </a:p>
        </p:txBody>
      </p:sp>
    </p:spTree>
    <p:extLst>
      <p:ext uri="{BB962C8B-B14F-4D97-AF65-F5344CB8AC3E}">
        <p14:creationId xmlns:p14="http://schemas.microsoft.com/office/powerpoint/2010/main" val="297346822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45595F6-C529-AFDF-4A60-A60126881479}"/>
              </a:ext>
            </a:extLst>
          </p:cNvPr>
          <p:cNvSpPr txBox="1"/>
          <p:nvPr/>
        </p:nvSpPr>
        <p:spPr>
          <a:xfrm>
            <a:off x="745067" y="736600"/>
            <a:ext cx="9708444" cy="1485900"/>
          </a:xfrm>
          <a:prstGeom prst="rect">
            <a:avLst/>
          </a:prstGeom>
        </p:spPr>
        <p:txBody>
          <a:bodyPr vert="horz" lIns="91440" tIns="45720" rIns="91440" bIns="45720" rtlCol="0" anchor="t">
            <a:normAutofit/>
          </a:bodyPr>
          <a:lstStyle/>
          <a:p>
            <a:pPr defTabSz="914400">
              <a:lnSpc>
                <a:spcPct val="89000"/>
              </a:lnSpc>
              <a:spcBef>
                <a:spcPct val="0"/>
              </a:spcBef>
              <a:spcAft>
                <a:spcPts val="600"/>
              </a:spcAft>
            </a:pPr>
            <a:r>
              <a:rPr lang="en-US" sz="3800" dirty="0">
                <a:solidFill>
                  <a:schemeClr val="tx2"/>
                </a:solidFill>
                <a:latin typeface="+mj-lt"/>
                <a:ea typeface="+mj-ea"/>
                <a:cs typeface="+mj-cs"/>
              </a:rPr>
              <a:t>Quiz Time!</a:t>
            </a:r>
          </a:p>
          <a:p>
            <a:pPr defTabSz="914400">
              <a:lnSpc>
                <a:spcPct val="89000"/>
              </a:lnSpc>
              <a:spcBef>
                <a:spcPct val="0"/>
              </a:spcBef>
              <a:spcAft>
                <a:spcPts val="600"/>
              </a:spcAft>
            </a:pPr>
            <a:r>
              <a:rPr lang="en-US" sz="3800" dirty="0">
                <a:solidFill>
                  <a:schemeClr val="tx2"/>
                </a:solidFill>
                <a:latin typeface="+mj-lt"/>
                <a:ea typeface="+mj-ea"/>
                <a:cs typeface="+mj-cs"/>
              </a:rPr>
              <a:t>Will this function call work?</a:t>
            </a:r>
          </a:p>
        </p:txBody>
      </p:sp>
      <p:sp>
        <p:nvSpPr>
          <p:cNvPr id="5" name="Google Shape;1694;p147">
            <a:extLst>
              <a:ext uri="{FF2B5EF4-FFF2-40B4-BE49-F238E27FC236}">
                <a16:creationId xmlns:a16="http://schemas.microsoft.com/office/drawing/2014/main" id="{12920E6B-B2D5-2A40-C847-9C83159EEDA8}"/>
              </a:ext>
            </a:extLst>
          </p:cNvPr>
          <p:cNvSpPr txBox="1">
            <a:spLocks/>
          </p:cNvSpPr>
          <p:nvPr/>
        </p:nvSpPr>
        <p:spPr>
          <a:xfrm>
            <a:off x="899883" y="1947616"/>
            <a:ext cx="10592635" cy="1506653"/>
          </a:xfrm>
          <a:prstGeom prst="rect">
            <a:avLst/>
          </a:prstGeom>
          <a:solidFill>
            <a:schemeClr val="accent3">
              <a:lumMod val="40000"/>
              <a:lumOff val="60000"/>
              <a:alpha val="20000"/>
            </a:schemeClr>
          </a:solidFill>
        </p:spPr>
        <p:txBody>
          <a:bodyPr spcFirstLastPara="1" vert="horz" wrap="square" lIns="121900" tIns="121900" rIns="121900" bIns="121900" rtlCol="0" anchor="t" anchorCtr="0">
            <a:noAutofit/>
          </a:bodyPr>
          <a:lstStyle>
            <a:lvl1pPr marL="384048" lvl="0" indent="-384048" algn="l" defTabSz="914400" rtl="0" eaLnBrk="1" latinLnBrk="0" hangingPunct="1">
              <a:lnSpc>
                <a:spcPct val="94000"/>
              </a:lnSpc>
              <a:spcBef>
                <a:spcPts val="0"/>
              </a:spcBef>
              <a:spcAft>
                <a:spcPts val="0"/>
              </a:spcAft>
              <a:buFont typeface="Franklin Gothic Book" panose="020B0503020102020204" pitchFamily="34" charset="0"/>
              <a:buNone/>
              <a:defRPr sz="2000" kern="1200" baseline="0">
                <a:solidFill>
                  <a:srgbClr val="434343"/>
                </a:solidFill>
                <a:latin typeface="Roboto Mono"/>
                <a:ea typeface="Roboto Mono"/>
                <a:cs typeface="Roboto Mono"/>
                <a:sym typeface="Roboto Mono"/>
              </a:defRPr>
            </a:lvl1pPr>
            <a:lvl2pPr marL="914400" lvl="1" indent="-384048" algn="l" defTabSz="914400" rtl="0" eaLnBrk="1" latinLnBrk="0" hangingPunct="1">
              <a:lnSpc>
                <a:spcPct val="94000"/>
              </a:lnSpc>
              <a:spcBef>
                <a:spcPts val="2133"/>
              </a:spcBef>
              <a:spcAft>
                <a:spcPts val="0"/>
              </a:spcAft>
              <a:buFont typeface="Franklin Gothic Book" panose="020B0503020102020204" pitchFamily="34" charset="0"/>
              <a:buNone/>
              <a:defRPr sz="2000" i="1" kern="1200" baseline="0">
                <a:solidFill>
                  <a:schemeClr val="tx2"/>
                </a:solidFill>
                <a:latin typeface="+mn-lt"/>
                <a:ea typeface="+mn-ea"/>
                <a:cs typeface="+mn-cs"/>
              </a:defRPr>
            </a:lvl2pPr>
            <a:lvl3pPr marL="1371600" lvl="2" indent="-384048" algn="l" defTabSz="914400" rtl="0" eaLnBrk="1" latinLnBrk="0" hangingPunct="1">
              <a:lnSpc>
                <a:spcPct val="94000"/>
              </a:lnSpc>
              <a:spcBef>
                <a:spcPts val="2133"/>
              </a:spcBef>
              <a:spcAft>
                <a:spcPts val="0"/>
              </a:spcAft>
              <a:buFont typeface="Franklin Gothic Book" panose="020B0503020102020204" pitchFamily="34" charset="0"/>
              <a:buNone/>
              <a:defRPr sz="1800" kern="1200" baseline="0">
                <a:solidFill>
                  <a:schemeClr val="tx2"/>
                </a:solidFill>
                <a:latin typeface="+mn-lt"/>
                <a:ea typeface="+mn-ea"/>
                <a:cs typeface="+mn-cs"/>
              </a:defRPr>
            </a:lvl3pPr>
            <a:lvl4pPr marL="1828800" lvl="3" indent="-384048" algn="l" defTabSz="914400" rtl="0" eaLnBrk="1" latinLnBrk="0" hangingPunct="1">
              <a:lnSpc>
                <a:spcPct val="94000"/>
              </a:lnSpc>
              <a:spcBef>
                <a:spcPts val="2133"/>
              </a:spcBef>
              <a:spcAft>
                <a:spcPts val="0"/>
              </a:spcAft>
              <a:buFont typeface="Franklin Gothic Book" panose="020B0503020102020204" pitchFamily="34" charset="0"/>
              <a:buNone/>
              <a:defRPr sz="1800" i="1" kern="1200" baseline="0">
                <a:solidFill>
                  <a:schemeClr val="tx2"/>
                </a:solidFill>
                <a:latin typeface="+mn-lt"/>
                <a:ea typeface="+mn-ea"/>
                <a:cs typeface="+mn-cs"/>
              </a:defRPr>
            </a:lvl4pPr>
            <a:lvl5pPr marL="2286000" lvl="4" indent="-384048" algn="l" defTabSz="914400" rtl="0" eaLnBrk="1" latinLnBrk="0" hangingPunct="1">
              <a:lnSpc>
                <a:spcPct val="94000"/>
              </a:lnSpc>
              <a:spcBef>
                <a:spcPts val="2133"/>
              </a:spcBef>
              <a:spcAft>
                <a:spcPts val="0"/>
              </a:spcAft>
              <a:buFont typeface="Franklin Gothic Book" panose="020B0503020102020204" pitchFamily="34" charset="0"/>
              <a:buNone/>
              <a:defRPr sz="1600" kern="1200" baseline="0">
                <a:solidFill>
                  <a:schemeClr val="tx2"/>
                </a:solidFill>
                <a:latin typeface="+mn-lt"/>
                <a:ea typeface="+mn-ea"/>
                <a:cs typeface="+mn-cs"/>
              </a:defRPr>
            </a:lvl5pPr>
            <a:lvl6pPr marL="2743200" lvl="5" indent="-384048" algn="l" defTabSz="914400" rtl="0" eaLnBrk="1" latinLnBrk="0" hangingPunct="1">
              <a:lnSpc>
                <a:spcPct val="94000"/>
              </a:lnSpc>
              <a:spcBef>
                <a:spcPts val="2133"/>
              </a:spcBef>
              <a:spcAft>
                <a:spcPts val="0"/>
              </a:spcAft>
              <a:buFont typeface="Franklin Gothic Book" panose="020B0503020102020204" pitchFamily="34" charset="0"/>
              <a:buNone/>
              <a:defRPr sz="1600" i="1" kern="1200" baseline="0">
                <a:solidFill>
                  <a:schemeClr val="tx2"/>
                </a:solidFill>
                <a:latin typeface="+mn-lt"/>
                <a:ea typeface="+mn-ea"/>
                <a:cs typeface="+mn-cs"/>
              </a:defRPr>
            </a:lvl6pPr>
            <a:lvl7pPr marL="3200400" lvl="6" indent="-384048" algn="l" defTabSz="914400" rtl="0" eaLnBrk="1" latinLnBrk="0" hangingPunct="1">
              <a:lnSpc>
                <a:spcPct val="94000"/>
              </a:lnSpc>
              <a:spcBef>
                <a:spcPts val="2133"/>
              </a:spcBef>
              <a:spcAft>
                <a:spcPts val="0"/>
              </a:spcAft>
              <a:buFont typeface="Franklin Gothic Book" panose="020B0503020102020204" pitchFamily="34" charset="0"/>
              <a:buNone/>
              <a:defRPr sz="1400" kern="1200" baseline="0">
                <a:solidFill>
                  <a:schemeClr val="tx2"/>
                </a:solidFill>
                <a:latin typeface="+mn-lt"/>
                <a:ea typeface="+mn-ea"/>
                <a:cs typeface="+mn-cs"/>
              </a:defRPr>
            </a:lvl7pPr>
            <a:lvl8pPr marL="3657600" lvl="7" indent="-384048" algn="l" defTabSz="914400" rtl="0" eaLnBrk="1" latinLnBrk="0" hangingPunct="1">
              <a:lnSpc>
                <a:spcPct val="94000"/>
              </a:lnSpc>
              <a:spcBef>
                <a:spcPts val="2133"/>
              </a:spcBef>
              <a:spcAft>
                <a:spcPts val="0"/>
              </a:spcAft>
              <a:buFont typeface="Franklin Gothic Book" panose="020B0503020102020204" pitchFamily="34" charset="0"/>
              <a:buNone/>
              <a:defRPr sz="1400" i="1" kern="1200" baseline="0">
                <a:solidFill>
                  <a:schemeClr val="tx2"/>
                </a:solidFill>
                <a:latin typeface="+mn-lt"/>
                <a:ea typeface="+mn-ea"/>
                <a:cs typeface="+mn-cs"/>
              </a:defRPr>
            </a:lvl8pPr>
            <a:lvl9pPr marL="4114800" lvl="8" indent="-384048" algn="l" defTabSz="914400" rtl="0" eaLnBrk="1" latinLnBrk="0" hangingPunct="1">
              <a:lnSpc>
                <a:spcPct val="94000"/>
              </a:lnSpc>
              <a:spcBef>
                <a:spcPts val="2133"/>
              </a:spcBef>
              <a:spcAft>
                <a:spcPts val="2133"/>
              </a:spcAft>
              <a:buFont typeface="Franklin Gothic Book" panose="020B0503020102020204" pitchFamily="34" charset="0"/>
              <a:buNone/>
              <a:defRPr sz="1400" kern="1200" baseline="0">
                <a:solidFill>
                  <a:schemeClr val="tx2"/>
                </a:solidFill>
                <a:latin typeface="+mn-lt"/>
                <a:ea typeface="+mn-ea"/>
                <a:cs typeface="+mn-cs"/>
              </a:defRPr>
            </a:lvl9pPr>
          </a:lstStyle>
          <a:p>
            <a:pPr marL="0" indent="0">
              <a:lnSpc>
                <a:spcPct val="100000"/>
              </a:lnSpc>
              <a:spcBef>
                <a:spcPts val="2133"/>
              </a:spcBef>
            </a:pPr>
            <a:r>
              <a:rPr lang="en-US" sz="2400" dirty="0" err="1">
                <a:solidFill>
                  <a:schemeClr val="tx1"/>
                </a:solidFill>
                <a:latin typeface="Monaco" pitchFamily="2" charset="77"/>
                <a:ea typeface="Arial"/>
                <a:cs typeface="Arial"/>
                <a:sym typeface="Arial"/>
              </a:rPr>
              <a:t>read.csv</a:t>
            </a:r>
            <a:r>
              <a:rPr lang="en-US" sz="2400" dirty="0">
                <a:solidFill>
                  <a:schemeClr val="tx1"/>
                </a:solidFill>
                <a:latin typeface="Monaco" pitchFamily="2" charset="77"/>
                <a:ea typeface="Arial"/>
                <a:cs typeface="Arial"/>
                <a:sym typeface="Arial"/>
              </a:rPr>
              <a:t>(file, header = TRUE, </a:t>
            </a:r>
            <a:r>
              <a:rPr lang="en-US" sz="2400" dirty="0" err="1">
                <a:solidFill>
                  <a:schemeClr val="tx1"/>
                </a:solidFill>
                <a:latin typeface="Monaco" pitchFamily="2" charset="77"/>
                <a:ea typeface="Arial"/>
                <a:cs typeface="Arial"/>
                <a:sym typeface="Arial"/>
              </a:rPr>
              <a:t>sep</a:t>
            </a:r>
            <a:r>
              <a:rPr lang="en-US" sz="2400" dirty="0">
                <a:solidFill>
                  <a:schemeClr val="tx1"/>
                </a:solidFill>
                <a:latin typeface="Monaco" pitchFamily="2" charset="77"/>
                <a:ea typeface="Arial"/>
                <a:cs typeface="Arial"/>
                <a:sym typeface="Arial"/>
              </a:rPr>
              <a:t> = ",", quote = "\"",</a:t>
            </a:r>
          </a:p>
          <a:p>
            <a:pPr marL="0" indent="0">
              <a:lnSpc>
                <a:spcPct val="100000"/>
              </a:lnSpc>
            </a:pPr>
            <a:r>
              <a:rPr lang="en-US" sz="2400" dirty="0">
                <a:solidFill>
                  <a:schemeClr val="tx1"/>
                </a:solidFill>
                <a:latin typeface="Monaco" pitchFamily="2" charset="77"/>
                <a:ea typeface="Arial"/>
                <a:cs typeface="Arial"/>
                <a:sym typeface="Arial"/>
              </a:rPr>
              <a:t>         dec = ".", fill = TRUE, </a:t>
            </a:r>
            <a:r>
              <a:rPr lang="en-US" sz="2400" dirty="0" err="1">
                <a:solidFill>
                  <a:schemeClr val="tx1"/>
                </a:solidFill>
                <a:latin typeface="Monaco" pitchFamily="2" charset="77"/>
                <a:ea typeface="Arial"/>
                <a:cs typeface="Arial"/>
                <a:sym typeface="Arial"/>
              </a:rPr>
              <a:t>comment.char</a:t>
            </a:r>
            <a:r>
              <a:rPr lang="en-US" sz="2400" dirty="0">
                <a:solidFill>
                  <a:schemeClr val="tx1"/>
                </a:solidFill>
                <a:latin typeface="Monaco" pitchFamily="2" charset="77"/>
                <a:ea typeface="Arial"/>
                <a:cs typeface="Arial"/>
                <a:sym typeface="Arial"/>
              </a:rPr>
              <a:t> = "", ...)</a:t>
            </a:r>
          </a:p>
        </p:txBody>
      </p:sp>
      <p:sp>
        <p:nvSpPr>
          <p:cNvPr id="7" name="TextBox 6">
            <a:extLst>
              <a:ext uri="{FF2B5EF4-FFF2-40B4-BE49-F238E27FC236}">
                <a16:creationId xmlns:a16="http://schemas.microsoft.com/office/drawing/2014/main" id="{78BA4222-6CF0-73F1-0C75-6E2BC7537804}"/>
              </a:ext>
            </a:extLst>
          </p:cNvPr>
          <p:cNvSpPr txBox="1"/>
          <p:nvPr/>
        </p:nvSpPr>
        <p:spPr>
          <a:xfrm>
            <a:off x="2088444" y="3874631"/>
            <a:ext cx="8737600" cy="2246769"/>
          </a:xfrm>
          <a:prstGeom prst="rect">
            <a:avLst/>
          </a:prstGeom>
          <a:noFill/>
        </p:spPr>
        <p:txBody>
          <a:bodyPr wrap="square">
            <a:spAutoFit/>
          </a:bodyPr>
          <a:lstStyle/>
          <a:p>
            <a:pPr marL="0" indent="0">
              <a:lnSpc>
                <a:spcPct val="100000"/>
              </a:lnSpc>
            </a:pPr>
            <a:r>
              <a:rPr lang="en-US" sz="2800" dirty="0" err="1">
                <a:solidFill>
                  <a:schemeClr val="dk2"/>
                </a:solidFill>
                <a:latin typeface="Monaco" pitchFamily="2" charset="77"/>
              </a:rPr>
              <a:t>read.csv</a:t>
            </a:r>
            <a:r>
              <a:rPr lang="en-US" sz="2800" dirty="0">
                <a:solidFill>
                  <a:schemeClr val="dk2"/>
                </a:solidFill>
                <a:latin typeface="Monaco" pitchFamily="2" charset="77"/>
              </a:rPr>
              <a:t>("</a:t>
            </a:r>
            <a:r>
              <a:rPr lang="en-US" sz="2800" dirty="0" err="1">
                <a:solidFill>
                  <a:schemeClr val="dk2"/>
                </a:solidFill>
                <a:latin typeface="Monaco" pitchFamily="2" charset="77"/>
              </a:rPr>
              <a:t>results.txt</a:t>
            </a:r>
            <a:r>
              <a:rPr lang="en-US" sz="2800" dirty="0">
                <a:solidFill>
                  <a:schemeClr val="dk2"/>
                </a:solidFill>
                <a:latin typeface="Monaco" pitchFamily="2" charset="77"/>
              </a:rPr>
              <a:t>", </a:t>
            </a:r>
            <a:r>
              <a:rPr lang="en-US" sz="2800" dirty="0" err="1">
                <a:solidFill>
                  <a:schemeClr val="dk2"/>
                </a:solidFill>
                <a:latin typeface="Monaco" pitchFamily="2" charset="77"/>
              </a:rPr>
              <a:t>sep</a:t>
            </a:r>
            <a:r>
              <a:rPr lang="en-US" sz="2800" dirty="0">
                <a:solidFill>
                  <a:schemeClr val="dk2"/>
                </a:solidFill>
                <a:latin typeface="Monaco" pitchFamily="2" charset="77"/>
              </a:rPr>
              <a:t>="\t")</a:t>
            </a:r>
          </a:p>
          <a:p>
            <a:pPr marL="0" indent="0">
              <a:lnSpc>
                <a:spcPct val="100000"/>
              </a:lnSpc>
            </a:pPr>
            <a:endParaRPr lang="en-US" sz="2800" dirty="0">
              <a:solidFill>
                <a:schemeClr val="dk2"/>
              </a:solidFill>
              <a:latin typeface="Monaco" pitchFamily="2" charset="77"/>
            </a:endParaRPr>
          </a:p>
          <a:p>
            <a:pPr marL="0" indent="0">
              <a:lnSpc>
                <a:spcPct val="100000"/>
              </a:lnSpc>
            </a:pPr>
            <a:r>
              <a:rPr lang="en-US" sz="2800" dirty="0" err="1">
                <a:solidFill>
                  <a:schemeClr val="dk2"/>
                </a:solidFill>
                <a:latin typeface="Monaco" pitchFamily="2" charset="77"/>
              </a:rPr>
              <a:t>read.csv</a:t>
            </a:r>
            <a:r>
              <a:rPr lang="en-US" sz="2800" dirty="0">
                <a:solidFill>
                  <a:schemeClr val="dk2"/>
                </a:solidFill>
                <a:latin typeface="Monaco" pitchFamily="2" charset="77"/>
              </a:rPr>
              <a:t>("</a:t>
            </a:r>
            <a:r>
              <a:rPr lang="en-US" sz="2800" dirty="0" err="1">
                <a:solidFill>
                  <a:schemeClr val="dk2"/>
                </a:solidFill>
                <a:latin typeface="Monaco" pitchFamily="2" charset="77"/>
              </a:rPr>
              <a:t>results.txt</a:t>
            </a:r>
            <a:r>
              <a:rPr lang="en-US" sz="2800" dirty="0">
                <a:solidFill>
                  <a:schemeClr val="dk2"/>
                </a:solidFill>
                <a:latin typeface="Monaco" pitchFamily="2" charset="77"/>
              </a:rPr>
              <a:t>", "\t")</a:t>
            </a:r>
          </a:p>
          <a:p>
            <a:pPr marL="0" indent="0">
              <a:lnSpc>
                <a:spcPct val="100000"/>
              </a:lnSpc>
            </a:pPr>
            <a:endParaRPr lang="en-US" sz="2800" dirty="0">
              <a:solidFill>
                <a:schemeClr val="dk2"/>
              </a:solidFill>
              <a:latin typeface="Monaco" pitchFamily="2" charset="77"/>
            </a:endParaRPr>
          </a:p>
          <a:p>
            <a:pPr marL="0" indent="0">
              <a:lnSpc>
                <a:spcPct val="100000"/>
              </a:lnSpc>
            </a:pPr>
            <a:r>
              <a:rPr lang="en-US" sz="2800" dirty="0" err="1">
                <a:solidFill>
                  <a:schemeClr val="dk2"/>
                </a:solidFill>
                <a:latin typeface="Monaco" pitchFamily="2" charset="77"/>
              </a:rPr>
              <a:t>read.csv</a:t>
            </a:r>
            <a:r>
              <a:rPr lang="en-US" sz="2800" dirty="0">
                <a:solidFill>
                  <a:schemeClr val="dk2"/>
                </a:solidFill>
                <a:latin typeface="Monaco" pitchFamily="2" charset="77"/>
              </a:rPr>
              <a:t>("</a:t>
            </a:r>
            <a:r>
              <a:rPr lang="en-US" sz="2800" dirty="0" err="1">
                <a:solidFill>
                  <a:schemeClr val="dk2"/>
                </a:solidFill>
                <a:latin typeface="Monaco" pitchFamily="2" charset="77"/>
              </a:rPr>
              <a:t>results.txt</a:t>
            </a:r>
            <a:r>
              <a:rPr lang="en-US" sz="2800" dirty="0">
                <a:solidFill>
                  <a:schemeClr val="dk2"/>
                </a:solidFill>
                <a:latin typeface="Monaco" pitchFamily="2" charset="77"/>
              </a:rPr>
              <a:t>", TRUE, "\t")</a:t>
            </a:r>
          </a:p>
        </p:txBody>
      </p:sp>
    </p:spTree>
    <p:extLst>
      <p:ext uri="{BB962C8B-B14F-4D97-AF65-F5344CB8AC3E}">
        <p14:creationId xmlns:p14="http://schemas.microsoft.com/office/powerpoint/2010/main" val="341740995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45595F6-C529-AFDF-4A60-A60126881479}"/>
              </a:ext>
            </a:extLst>
          </p:cNvPr>
          <p:cNvSpPr txBox="1"/>
          <p:nvPr/>
        </p:nvSpPr>
        <p:spPr>
          <a:xfrm>
            <a:off x="745067" y="736600"/>
            <a:ext cx="9708444" cy="1485900"/>
          </a:xfrm>
          <a:prstGeom prst="rect">
            <a:avLst/>
          </a:prstGeom>
        </p:spPr>
        <p:txBody>
          <a:bodyPr vert="horz" lIns="91440" tIns="45720" rIns="91440" bIns="45720" rtlCol="0" anchor="t">
            <a:normAutofit/>
          </a:bodyPr>
          <a:lstStyle/>
          <a:p>
            <a:pPr defTabSz="914400">
              <a:lnSpc>
                <a:spcPct val="89000"/>
              </a:lnSpc>
              <a:spcBef>
                <a:spcPct val="0"/>
              </a:spcBef>
              <a:spcAft>
                <a:spcPts val="600"/>
              </a:spcAft>
            </a:pPr>
            <a:r>
              <a:rPr lang="en-US" sz="3800" dirty="0">
                <a:solidFill>
                  <a:schemeClr val="tx2"/>
                </a:solidFill>
                <a:latin typeface="+mj-lt"/>
                <a:ea typeface="+mj-ea"/>
                <a:cs typeface="+mj-cs"/>
              </a:rPr>
              <a:t>Quiz Time!</a:t>
            </a:r>
          </a:p>
          <a:p>
            <a:pPr defTabSz="914400">
              <a:lnSpc>
                <a:spcPct val="89000"/>
              </a:lnSpc>
              <a:spcBef>
                <a:spcPct val="0"/>
              </a:spcBef>
              <a:spcAft>
                <a:spcPts val="600"/>
              </a:spcAft>
            </a:pPr>
            <a:r>
              <a:rPr lang="en-US" sz="3800" dirty="0">
                <a:solidFill>
                  <a:schemeClr val="tx2"/>
                </a:solidFill>
                <a:latin typeface="+mj-lt"/>
                <a:ea typeface="+mj-ea"/>
                <a:cs typeface="+mj-cs"/>
              </a:rPr>
              <a:t>Will this function call work?</a:t>
            </a:r>
          </a:p>
        </p:txBody>
      </p:sp>
      <p:sp>
        <p:nvSpPr>
          <p:cNvPr id="5" name="Google Shape;1694;p147">
            <a:extLst>
              <a:ext uri="{FF2B5EF4-FFF2-40B4-BE49-F238E27FC236}">
                <a16:creationId xmlns:a16="http://schemas.microsoft.com/office/drawing/2014/main" id="{12920E6B-B2D5-2A40-C847-9C83159EEDA8}"/>
              </a:ext>
            </a:extLst>
          </p:cNvPr>
          <p:cNvSpPr txBox="1">
            <a:spLocks/>
          </p:cNvSpPr>
          <p:nvPr/>
        </p:nvSpPr>
        <p:spPr>
          <a:xfrm>
            <a:off x="899883" y="1947616"/>
            <a:ext cx="10592635" cy="1506653"/>
          </a:xfrm>
          <a:prstGeom prst="rect">
            <a:avLst/>
          </a:prstGeom>
          <a:solidFill>
            <a:schemeClr val="accent3">
              <a:lumMod val="40000"/>
              <a:lumOff val="60000"/>
              <a:alpha val="20000"/>
            </a:schemeClr>
          </a:solidFill>
        </p:spPr>
        <p:txBody>
          <a:bodyPr spcFirstLastPara="1" vert="horz" wrap="square" lIns="121900" tIns="121900" rIns="121900" bIns="121900" rtlCol="0" anchor="t" anchorCtr="0">
            <a:noAutofit/>
          </a:bodyPr>
          <a:lstStyle>
            <a:lvl1pPr marL="384048" lvl="0" indent="-384048" algn="l" defTabSz="914400" rtl="0" eaLnBrk="1" latinLnBrk="0" hangingPunct="1">
              <a:lnSpc>
                <a:spcPct val="94000"/>
              </a:lnSpc>
              <a:spcBef>
                <a:spcPts val="0"/>
              </a:spcBef>
              <a:spcAft>
                <a:spcPts val="0"/>
              </a:spcAft>
              <a:buFont typeface="Franklin Gothic Book" panose="020B0503020102020204" pitchFamily="34" charset="0"/>
              <a:buNone/>
              <a:defRPr sz="2000" kern="1200" baseline="0">
                <a:solidFill>
                  <a:srgbClr val="434343"/>
                </a:solidFill>
                <a:latin typeface="Roboto Mono"/>
                <a:ea typeface="Roboto Mono"/>
                <a:cs typeface="Roboto Mono"/>
                <a:sym typeface="Roboto Mono"/>
              </a:defRPr>
            </a:lvl1pPr>
            <a:lvl2pPr marL="914400" lvl="1" indent="-384048" algn="l" defTabSz="914400" rtl="0" eaLnBrk="1" latinLnBrk="0" hangingPunct="1">
              <a:lnSpc>
                <a:spcPct val="94000"/>
              </a:lnSpc>
              <a:spcBef>
                <a:spcPts val="2133"/>
              </a:spcBef>
              <a:spcAft>
                <a:spcPts val="0"/>
              </a:spcAft>
              <a:buFont typeface="Franklin Gothic Book" panose="020B0503020102020204" pitchFamily="34" charset="0"/>
              <a:buNone/>
              <a:defRPr sz="2000" i="1" kern="1200" baseline="0">
                <a:solidFill>
                  <a:schemeClr val="tx2"/>
                </a:solidFill>
                <a:latin typeface="+mn-lt"/>
                <a:ea typeface="+mn-ea"/>
                <a:cs typeface="+mn-cs"/>
              </a:defRPr>
            </a:lvl2pPr>
            <a:lvl3pPr marL="1371600" lvl="2" indent="-384048" algn="l" defTabSz="914400" rtl="0" eaLnBrk="1" latinLnBrk="0" hangingPunct="1">
              <a:lnSpc>
                <a:spcPct val="94000"/>
              </a:lnSpc>
              <a:spcBef>
                <a:spcPts val="2133"/>
              </a:spcBef>
              <a:spcAft>
                <a:spcPts val="0"/>
              </a:spcAft>
              <a:buFont typeface="Franklin Gothic Book" panose="020B0503020102020204" pitchFamily="34" charset="0"/>
              <a:buNone/>
              <a:defRPr sz="1800" kern="1200" baseline="0">
                <a:solidFill>
                  <a:schemeClr val="tx2"/>
                </a:solidFill>
                <a:latin typeface="+mn-lt"/>
                <a:ea typeface="+mn-ea"/>
                <a:cs typeface="+mn-cs"/>
              </a:defRPr>
            </a:lvl3pPr>
            <a:lvl4pPr marL="1828800" lvl="3" indent="-384048" algn="l" defTabSz="914400" rtl="0" eaLnBrk="1" latinLnBrk="0" hangingPunct="1">
              <a:lnSpc>
                <a:spcPct val="94000"/>
              </a:lnSpc>
              <a:spcBef>
                <a:spcPts val="2133"/>
              </a:spcBef>
              <a:spcAft>
                <a:spcPts val="0"/>
              </a:spcAft>
              <a:buFont typeface="Franklin Gothic Book" panose="020B0503020102020204" pitchFamily="34" charset="0"/>
              <a:buNone/>
              <a:defRPr sz="1800" i="1" kern="1200" baseline="0">
                <a:solidFill>
                  <a:schemeClr val="tx2"/>
                </a:solidFill>
                <a:latin typeface="+mn-lt"/>
                <a:ea typeface="+mn-ea"/>
                <a:cs typeface="+mn-cs"/>
              </a:defRPr>
            </a:lvl4pPr>
            <a:lvl5pPr marL="2286000" lvl="4" indent="-384048" algn="l" defTabSz="914400" rtl="0" eaLnBrk="1" latinLnBrk="0" hangingPunct="1">
              <a:lnSpc>
                <a:spcPct val="94000"/>
              </a:lnSpc>
              <a:spcBef>
                <a:spcPts val="2133"/>
              </a:spcBef>
              <a:spcAft>
                <a:spcPts val="0"/>
              </a:spcAft>
              <a:buFont typeface="Franklin Gothic Book" panose="020B0503020102020204" pitchFamily="34" charset="0"/>
              <a:buNone/>
              <a:defRPr sz="1600" kern="1200" baseline="0">
                <a:solidFill>
                  <a:schemeClr val="tx2"/>
                </a:solidFill>
                <a:latin typeface="+mn-lt"/>
                <a:ea typeface="+mn-ea"/>
                <a:cs typeface="+mn-cs"/>
              </a:defRPr>
            </a:lvl5pPr>
            <a:lvl6pPr marL="2743200" lvl="5" indent="-384048" algn="l" defTabSz="914400" rtl="0" eaLnBrk="1" latinLnBrk="0" hangingPunct="1">
              <a:lnSpc>
                <a:spcPct val="94000"/>
              </a:lnSpc>
              <a:spcBef>
                <a:spcPts val="2133"/>
              </a:spcBef>
              <a:spcAft>
                <a:spcPts val="0"/>
              </a:spcAft>
              <a:buFont typeface="Franklin Gothic Book" panose="020B0503020102020204" pitchFamily="34" charset="0"/>
              <a:buNone/>
              <a:defRPr sz="1600" i="1" kern="1200" baseline="0">
                <a:solidFill>
                  <a:schemeClr val="tx2"/>
                </a:solidFill>
                <a:latin typeface="+mn-lt"/>
                <a:ea typeface="+mn-ea"/>
                <a:cs typeface="+mn-cs"/>
              </a:defRPr>
            </a:lvl6pPr>
            <a:lvl7pPr marL="3200400" lvl="6" indent="-384048" algn="l" defTabSz="914400" rtl="0" eaLnBrk="1" latinLnBrk="0" hangingPunct="1">
              <a:lnSpc>
                <a:spcPct val="94000"/>
              </a:lnSpc>
              <a:spcBef>
                <a:spcPts val="2133"/>
              </a:spcBef>
              <a:spcAft>
                <a:spcPts val="0"/>
              </a:spcAft>
              <a:buFont typeface="Franklin Gothic Book" panose="020B0503020102020204" pitchFamily="34" charset="0"/>
              <a:buNone/>
              <a:defRPr sz="1400" kern="1200" baseline="0">
                <a:solidFill>
                  <a:schemeClr val="tx2"/>
                </a:solidFill>
                <a:latin typeface="+mn-lt"/>
                <a:ea typeface="+mn-ea"/>
                <a:cs typeface="+mn-cs"/>
              </a:defRPr>
            </a:lvl7pPr>
            <a:lvl8pPr marL="3657600" lvl="7" indent="-384048" algn="l" defTabSz="914400" rtl="0" eaLnBrk="1" latinLnBrk="0" hangingPunct="1">
              <a:lnSpc>
                <a:spcPct val="94000"/>
              </a:lnSpc>
              <a:spcBef>
                <a:spcPts val="2133"/>
              </a:spcBef>
              <a:spcAft>
                <a:spcPts val="0"/>
              </a:spcAft>
              <a:buFont typeface="Franklin Gothic Book" panose="020B0503020102020204" pitchFamily="34" charset="0"/>
              <a:buNone/>
              <a:defRPr sz="1400" i="1" kern="1200" baseline="0">
                <a:solidFill>
                  <a:schemeClr val="tx2"/>
                </a:solidFill>
                <a:latin typeface="+mn-lt"/>
                <a:ea typeface="+mn-ea"/>
                <a:cs typeface="+mn-cs"/>
              </a:defRPr>
            </a:lvl8pPr>
            <a:lvl9pPr marL="4114800" lvl="8" indent="-384048" algn="l" defTabSz="914400" rtl="0" eaLnBrk="1" latinLnBrk="0" hangingPunct="1">
              <a:lnSpc>
                <a:spcPct val="94000"/>
              </a:lnSpc>
              <a:spcBef>
                <a:spcPts val="2133"/>
              </a:spcBef>
              <a:spcAft>
                <a:spcPts val="2133"/>
              </a:spcAft>
              <a:buFont typeface="Franklin Gothic Book" panose="020B0503020102020204" pitchFamily="34" charset="0"/>
              <a:buNone/>
              <a:defRPr sz="1400" kern="1200" baseline="0">
                <a:solidFill>
                  <a:schemeClr val="tx2"/>
                </a:solidFill>
                <a:latin typeface="+mn-lt"/>
                <a:ea typeface="+mn-ea"/>
                <a:cs typeface="+mn-cs"/>
              </a:defRPr>
            </a:lvl9pPr>
          </a:lstStyle>
          <a:p>
            <a:pPr marL="0" indent="0">
              <a:lnSpc>
                <a:spcPct val="100000"/>
              </a:lnSpc>
              <a:spcBef>
                <a:spcPts val="2133"/>
              </a:spcBef>
            </a:pPr>
            <a:r>
              <a:rPr lang="en-US" sz="2400" dirty="0" err="1">
                <a:solidFill>
                  <a:schemeClr val="tx1"/>
                </a:solidFill>
                <a:latin typeface="Monaco" pitchFamily="2" charset="77"/>
                <a:ea typeface="Arial"/>
                <a:cs typeface="Arial"/>
                <a:sym typeface="Arial"/>
              </a:rPr>
              <a:t>read.csv</a:t>
            </a:r>
            <a:r>
              <a:rPr lang="en-US" sz="2400" dirty="0">
                <a:solidFill>
                  <a:schemeClr val="tx1"/>
                </a:solidFill>
                <a:latin typeface="Monaco" pitchFamily="2" charset="77"/>
                <a:ea typeface="Arial"/>
                <a:cs typeface="Arial"/>
                <a:sym typeface="Arial"/>
              </a:rPr>
              <a:t>(file, header = TRUE, </a:t>
            </a:r>
            <a:r>
              <a:rPr lang="en-US" sz="2400" dirty="0" err="1">
                <a:solidFill>
                  <a:schemeClr val="tx1"/>
                </a:solidFill>
                <a:latin typeface="Monaco" pitchFamily="2" charset="77"/>
                <a:ea typeface="Arial"/>
                <a:cs typeface="Arial"/>
                <a:sym typeface="Arial"/>
              </a:rPr>
              <a:t>sep</a:t>
            </a:r>
            <a:r>
              <a:rPr lang="en-US" sz="2400" dirty="0">
                <a:solidFill>
                  <a:schemeClr val="tx1"/>
                </a:solidFill>
                <a:latin typeface="Monaco" pitchFamily="2" charset="77"/>
                <a:ea typeface="Arial"/>
                <a:cs typeface="Arial"/>
                <a:sym typeface="Arial"/>
              </a:rPr>
              <a:t> = ",", quote = "\"",</a:t>
            </a:r>
          </a:p>
          <a:p>
            <a:pPr marL="0" indent="0">
              <a:lnSpc>
                <a:spcPct val="100000"/>
              </a:lnSpc>
            </a:pPr>
            <a:r>
              <a:rPr lang="en-US" sz="2400" dirty="0">
                <a:solidFill>
                  <a:schemeClr val="tx1"/>
                </a:solidFill>
                <a:latin typeface="Monaco" pitchFamily="2" charset="77"/>
                <a:ea typeface="Arial"/>
                <a:cs typeface="Arial"/>
                <a:sym typeface="Arial"/>
              </a:rPr>
              <a:t>         dec = ".", fill = TRUE, </a:t>
            </a:r>
            <a:r>
              <a:rPr lang="en-US" sz="2400" dirty="0" err="1">
                <a:solidFill>
                  <a:schemeClr val="tx1"/>
                </a:solidFill>
                <a:latin typeface="Monaco" pitchFamily="2" charset="77"/>
                <a:ea typeface="Arial"/>
                <a:cs typeface="Arial"/>
                <a:sym typeface="Arial"/>
              </a:rPr>
              <a:t>comment.char</a:t>
            </a:r>
            <a:r>
              <a:rPr lang="en-US" sz="2400" dirty="0">
                <a:solidFill>
                  <a:schemeClr val="tx1"/>
                </a:solidFill>
                <a:latin typeface="Monaco" pitchFamily="2" charset="77"/>
                <a:ea typeface="Arial"/>
                <a:cs typeface="Arial"/>
                <a:sym typeface="Arial"/>
              </a:rPr>
              <a:t> = "", ...)</a:t>
            </a:r>
          </a:p>
        </p:txBody>
      </p:sp>
      <p:sp>
        <p:nvSpPr>
          <p:cNvPr id="7" name="TextBox 6">
            <a:extLst>
              <a:ext uri="{FF2B5EF4-FFF2-40B4-BE49-F238E27FC236}">
                <a16:creationId xmlns:a16="http://schemas.microsoft.com/office/drawing/2014/main" id="{78BA4222-6CF0-73F1-0C75-6E2BC7537804}"/>
              </a:ext>
            </a:extLst>
          </p:cNvPr>
          <p:cNvSpPr txBox="1"/>
          <p:nvPr/>
        </p:nvSpPr>
        <p:spPr>
          <a:xfrm>
            <a:off x="2088444" y="3874631"/>
            <a:ext cx="8737600" cy="523220"/>
          </a:xfrm>
          <a:prstGeom prst="rect">
            <a:avLst/>
          </a:prstGeom>
          <a:noFill/>
        </p:spPr>
        <p:txBody>
          <a:bodyPr wrap="square">
            <a:spAutoFit/>
          </a:bodyPr>
          <a:lstStyle/>
          <a:p>
            <a:pPr marL="0" indent="0">
              <a:lnSpc>
                <a:spcPct val="100000"/>
              </a:lnSpc>
            </a:pPr>
            <a:r>
              <a:rPr lang="en-US" sz="2800" dirty="0" err="1">
                <a:solidFill>
                  <a:schemeClr val="dk2"/>
                </a:solidFill>
                <a:latin typeface="Monaco" pitchFamily="2" charset="77"/>
              </a:rPr>
              <a:t>read.csv</a:t>
            </a:r>
            <a:r>
              <a:rPr lang="en-US" sz="2800" dirty="0">
                <a:solidFill>
                  <a:schemeClr val="dk2"/>
                </a:solidFill>
                <a:latin typeface="Monaco" pitchFamily="2" charset="77"/>
              </a:rPr>
              <a:t>("</a:t>
            </a:r>
            <a:r>
              <a:rPr lang="en-US" sz="2800" dirty="0" err="1">
                <a:solidFill>
                  <a:schemeClr val="dk2"/>
                </a:solidFill>
                <a:latin typeface="Monaco" pitchFamily="2" charset="77"/>
              </a:rPr>
              <a:t>results.txt</a:t>
            </a:r>
            <a:r>
              <a:rPr lang="en-US" sz="2800" dirty="0">
                <a:solidFill>
                  <a:schemeClr val="dk2"/>
                </a:solidFill>
                <a:latin typeface="Monaco" pitchFamily="2" charset="77"/>
              </a:rPr>
              <a:t>", </a:t>
            </a:r>
            <a:r>
              <a:rPr lang="en-US" sz="2800" dirty="0" err="1">
                <a:solidFill>
                  <a:schemeClr val="dk2"/>
                </a:solidFill>
                <a:latin typeface="Monaco" pitchFamily="2" charset="77"/>
              </a:rPr>
              <a:t>sep</a:t>
            </a:r>
            <a:r>
              <a:rPr lang="en-US" sz="2800" dirty="0">
                <a:solidFill>
                  <a:schemeClr val="dk2"/>
                </a:solidFill>
                <a:latin typeface="Monaco" pitchFamily="2" charset="77"/>
              </a:rPr>
              <a:t>="\t")</a:t>
            </a:r>
          </a:p>
        </p:txBody>
      </p:sp>
    </p:spTree>
    <p:extLst>
      <p:ext uri="{BB962C8B-B14F-4D97-AF65-F5344CB8AC3E}">
        <p14:creationId xmlns:p14="http://schemas.microsoft.com/office/powerpoint/2010/main" val="19497335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C70DDF-7591-8016-6990-8E7B55FA1DB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1D4884A-1155-5856-3488-4B923E6730C0}"/>
              </a:ext>
            </a:extLst>
          </p:cNvPr>
          <p:cNvSpPr>
            <a:spLocks noGrp="1"/>
          </p:cNvSpPr>
          <p:nvPr>
            <p:ph type="title"/>
          </p:nvPr>
        </p:nvSpPr>
        <p:spPr/>
        <p:txBody>
          <a:bodyPr/>
          <a:lstStyle/>
          <a:p>
            <a:r>
              <a:rPr lang="en-US" dirty="0">
                <a:solidFill>
                  <a:srgbClr val="7030A0"/>
                </a:solidFill>
              </a:rPr>
              <a:t>Bring Your Own Data (BYOD)</a:t>
            </a:r>
          </a:p>
        </p:txBody>
      </p:sp>
      <p:sp>
        <p:nvSpPr>
          <p:cNvPr id="3" name="Content Placeholder 2">
            <a:extLst>
              <a:ext uri="{FF2B5EF4-FFF2-40B4-BE49-F238E27FC236}">
                <a16:creationId xmlns:a16="http://schemas.microsoft.com/office/drawing/2014/main" id="{43C76EB4-3566-2940-E3C7-E49EF20167BD}"/>
              </a:ext>
            </a:extLst>
          </p:cNvPr>
          <p:cNvSpPr>
            <a:spLocks noGrp="1"/>
          </p:cNvSpPr>
          <p:nvPr>
            <p:ph idx="1"/>
          </p:nvPr>
        </p:nvSpPr>
        <p:spPr/>
        <p:txBody>
          <a:bodyPr vert="horz" lIns="91440" tIns="45720" rIns="91440" bIns="45720" rtlCol="0" anchor="t">
            <a:normAutofit/>
          </a:bodyPr>
          <a:lstStyle/>
          <a:p>
            <a:pPr marL="0" indent="0" algn="ctr">
              <a:buNone/>
            </a:pPr>
            <a:r>
              <a:rPr lang="en-US" sz="2200" dirty="0">
                <a:latin typeface="Aptos"/>
                <a:ea typeface="Calibri"/>
                <a:cs typeface="Cordia New"/>
              </a:rPr>
              <a:t>Do you have research data waiting to be collected, cleaned, analyzed or visualized? </a:t>
            </a:r>
          </a:p>
          <a:p>
            <a:pPr marL="0" indent="0" algn="ctr">
              <a:buNone/>
            </a:pPr>
            <a:r>
              <a:rPr lang="en-US" sz="2200" dirty="0">
                <a:latin typeface="Aptos"/>
                <a:ea typeface="Calibri"/>
                <a:cs typeface="Cordia New"/>
              </a:rPr>
              <a:t>Come to BYOD.</a:t>
            </a:r>
          </a:p>
          <a:p>
            <a:pPr marL="0" indent="0" algn="ctr">
              <a:buNone/>
            </a:pPr>
            <a:endParaRPr lang="en-US" sz="2200" dirty="0">
              <a:latin typeface="Aptos"/>
              <a:ea typeface="Calibri"/>
              <a:cs typeface="Cordia New"/>
            </a:endParaRPr>
          </a:p>
          <a:p>
            <a:pPr marL="0" indent="0" algn="ctr">
              <a:buNone/>
            </a:pPr>
            <a:r>
              <a:rPr lang="en-US" sz="2200" dirty="0">
                <a:latin typeface="Aptos"/>
                <a:ea typeface="Calibri"/>
                <a:cs typeface="Cordia New"/>
              </a:rPr>
              <a:t>BYOD is a weekly working group that provides structure, guidance, and accountability to help you make progress on your research project in a supportive and stress-free environment.</a:t>
            </a:r>
          </a:p>
          <a:p>
            <a:pPr marL="0" indent="0" algn="ctr">
              <a:buNone/>
            </a:pPr>
            <a:endParaRPr lang="en-US" sz="2200" dirty="0">
              <a:latin typeface="Aptos"/>
              <a:ea typeface="Calibri"/>
              <a:cs typeface="Cordia New"/>
            </a:endParaRPr>
          </a:p>
          <a:p>
            <a:pPr marL="0" indent="0" algn="ctr">
              <a:buNone/>
            </a:pPr>
            <a:r>
              <a:rPr lang="en-US" sz="2200" dirty="0">
                <a:latin typeface="Aptos"/>
                <a:ea typeface="Calibri"/>
                <a:cs typeface="Cordia New"/>
              </a:rPr>
              <a:t>Find more information at </a:t>
            </a:r>
            <a:r>
              <a:rPr lang="en-US" sz="2200" dirty="0">
                <a:latin typeface="Aptos"/>
                <a:ea typeface="Calibri"/>
                <a:cs typeface="Cordia New"/>
                <a:hlinkClick r:id="rId2"/>
              </a:rPr>
              <a:t>bit.ly/byod_groups</a:t>
            </a:r>
            <a:endParaRPr lang="en-US" sz="2200" dirty="0">
              <a:latin typeface="Aptos"/>
              <a:ea typeface="Calibri"/>
              <a:cs typeface="Calibri"/>
            </a:endParaRPr>
          </a:p>
        </p:txBody>
      </p:sp>
    </p:spTree>
    <p:extLst>
      <p:ext uri="{BB962C8B-B14F-4D97-AF65-F5344CB8AC3E}">
        <p14:creationId xmlns:p14="http://schemas.microsoft.com/office/powerpoint/2010/main" val="428525613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45595F6-C529-AFDF-4A60-A60126881479}"/>
              </a:ext>
            </a:extLst>
          </p:cNvPr>
          <p:cNvSpPr txBox="1"/>
          <p:nvPr/>
        </p:nvSpPr>
        <p:spPr>
          <a:xfrm>
            <a:off x="745067" y="736600"/>
            <a:ext cx="9708444" cy="1485900"/>
          </a:xfrm>
          <a:prstGeom prst="rect">
            <a:avLst/>
          </a:prstGeom>
        </p:spPr>
        <p:txBody>
          <a:bodyPr vert="horz" lIns="91440" tIns="45720" rIns="91440" bIns="45720" rtlCol="0" anchor="t">
            <a:normAutofit/>
          </a:bodyPr>
          <a:lstStyle/>
          <a:p>
            <a:pPr defTabSz="914400">
              <a:lnSpc>
                <a:spcPct val="89000"/>
              </a:lnSpc>
              <a:spcBef>
                <a:spcPct val="0"/>
              </a:spcBef>
              <a:spcAft>
                <a:spcPts val="600"/>
              </a:spcAft>
            </a:pPr>
            <a:r>
              <a:rPr lang="en-US" sz="3800" dirty="0">
                <a:solidFill>
                  <a:schemeClr val="tx2"/>
                </a:solidFill>
                <a:latin typeface="+mj-lt"/>
                <a:ea typeface="+mj-ea"/>
                <a:cs typeface="+mj-cs"/>
              </a:rPr>
              <a:t>Quiz Time!</a:t>
            </a:r>
          </a:p>
          <a:p>
            <a:pPr defTabSz="914400">
              <a:lnSpc>
                <a:spcPct val="89000"/>
              </a:lnSpc>
              <a:spcBef>
                <a:spcPct val="0"/>
              </a:spcBef>
              <a:spcAft>
                <a:spcPts val="600"/>
              </a:spcAft>
            </a:pPr>
            <a:r>
              <a:rPr lang="en-US" sz="3800" dirty="0">
                <a:solidFill>
                  <a:schemeClr val="tx2"/>
                </a:solidFill>
                <a:latin typeface="+mj-lt"/>
                <a:ea typeface="+mj-ea"/>
                <a:cs typeface="+mj-cs"/>
              </a:rPr>
              <a:t>Will this function call work?</a:t>
            </a:r>
          </a:p>
        </p:txBody>
      </p:sp>
      <p:sp>
        <p:nvSpPr>
          <p:cNvPr id="5" name="Google Shape;1694;p147">
            <a:extLst>
              <a:ext uri="{FF2B5EF4-FFF2-40B4-BE49-F238E27FC236}">
                <a16:creationId xmlns:a16="http://schemas.microsoft.com/office/drawing/2014/main" id="{12920E6B-B2D5-2A40-C847-9C83159EEDA8}"/>
              </a:ext>
            </a:extLst>
          </p:cNvPr>
          <p:cNvSpPr txBox="1">
            <a:spLocks/>
          </p:cNvSpPr>
          <p:nvPr/>
        </p:nvSpPr>
        <p:spPr>
          <a:xfrm>
            <a:off x="899883" y="1947616"/>
            <a:ext cx="10592635" cy="1506653"/>
          </a:xfrm>
          <a:prstGeom prst="rect">
            <a:avLst/>
          </a:prstGeom>
          <a:solidFill>
            <a:schemeClr val="accent3">
              <a:lumMod val="40000"/>
              <a:lumOff val="60000"/>
              <a:alpha val="20000"/>
            </a:schemeClr>
          </a:solidFill>
        </p:spPr>
        <p:txBody>
          <a:bodyPr spcFirstLastPara="1" vert="horz" wrap="square" lIns="121900" tIns="121900" rIns="121900" bIns="121900" rtlCol="0" anchor="t" anchorCtr="0">
            <a:noAutofit/>
          </a:bodyPr>
          <a:lstStyle>
            <a:lvl1pPr marL="384048" lvl="0" indent="-384048" algn="l" defTabSz="914400" rtl="0" eaLnBrk="1" latinLnBrk="0" hangingPunct="1">
              <a:lnSpc>
                <a:spcPct val="94000"/>
              </a:lnSpc>
              <a:spcBef>
                <a:spcPts val="0"/>
              </a:spcBef>
              <a:spcAft>
                <a:spcPts val="0"/>
              </a:spcAft>
              <a:buFont typeface="Franklin Gothic Book" panose="020B0503020102020204" pitchFamily="34" charset="0"/>
              <a:buNone/>
              <a:defRPr sz="2000" kern="1200" baseline="0">
                <a:solidFill>
                  <a:srgbClr val="434343"/>
                </a:solidFill>
                <a:latin typeface="Roboto Mono"/>
                <a:ea typeface="Roboto Mono"/>
                <a:cs typeface="Roboto Mono"/>
                <a:sym typeface="Roboto Mono"/>
              </a:defRPr>
            </a:lvl1pPr>
            <a:lvl2pPr marL="914400" lvl="1" indent="-384048" algn="l" defTabSz="914400" rtl="0" eaLnBrk="1" latinLnBrk="0" hangingPunct="1">
              <a:lnSpc>
                <a:spcPct val="94000"/>
              </a:lnSpc>
              <a:spcBef>
                <a:spcPts val="2133"/>
              </a:spcBef>
              <a:spcAft>
                <a:spcPts val="0"/>
              </a:spcAft>
              <a:buFont typeface="Franklin Gothic Book" panose="020B0503020102020204" pitchFamily="34" charset="0"/>
              <a:buNone/>
              <a:defRPr sz="2000" i="1" kern="1200" baseline="0">
                <a:solidFill>
                  <a:schemeClr val="tx2"/>
                </a:solidFill>
                <a:latin typeface="+mn-lt"/>
                <a:ea typeface="+mn-ea"/>
                <a:cs typeface="+mn-cs"/>
              </a:defRPr>
            </a:lvl2pPr>
            <a:lvl3pPr marL="1371600" lvl="2" indent="-384048" algn="l" defTabSz="914400" rtl="0" eaLnBrk="1" latinLnBrk="0" hangingPunct="1">
              <a:lnSpc>
                <a:spcPct val="94000"/>
              </a:lnSpc>
              <a:spcBef>
                <a:spcPts val="2133"/>
              </a:spcBef>
              <a:spcAft>
                <a:spcPts val="0"/>
              </a:spcAft>
              <a:buFont typeface="Franklin Gothic Book" panose="020B0503020102020204" pitchFamily="34" charset="0"/>
              <a:buNone/>
              <a:defRPr sz="1800" kern="1200" baseline="0">
                <a:solidFill>
                  <a:schemeClr val="tx2"/>
                </a:solidFill>
                <a:latin typeface="+mn-lt"/>
                <a:ea typeface="+mn-ea"/>
                <a:cs typeface="+mn-cs"/>
              </a:defRPr>
            </a:lvl3pPr>
            <a:lvl4pPr marL="1828800" lvl="3" indent="-384048" algn="l" defTabSz="914400" rtl="0" eaLnBrk="1" latinLnBrk="0" hangingPunct="1">
              <a:lnSpc>
                <a:spcPct val="94000"/>
              </a:lnSpc>
              <a:spcBef>
                <a:spcPts val="2133"/>
              </a:spcBef>
              <a:spcAft>
                <a:spcPts val="0"/>
              </a:spcAft>
              <a:buFont typeface="Franklin Gothic Book" panose="020B0503020102020204" pitchFamily="34" charset="0"/>
              <a:buNone/>
              <a:defRPr sz="1800" i="1" kern="1200" baseline="0">
                <a:solidFill>
                  <a:schemeClr val="tx2"/>
                </a:solidFill>
                <a:latin typeface="+mn-lt"/>
                <a:ea typeface="+mn-ea"/>
                <a:cs typeface="+mn-cs"/>
              </a:defRPr>
            </a:lvl4pPr>
            <a:lvl5pPr marL="2286000" lvl="4" indent="-384048" algn="l" defTabSz="914400" rtl="0" eaLnBrk="1" latinLnBrk="0" hangingPunct="1">
              <a:lnSpc>
                <a:spcPct val="94000"/>
              </a:lnSpc>
              <a:spcBef>
                <a:spcPts val="2133"/>
              </a:spcBef>
              <a:spcAft>
                <a:spcPts val="0"/>
              </a:spcAft>
              <a:buFont typeface="Franklin Gothic Book" panose="020B0503020102020204" pitchFamily="34" charset="0"/>
              <a:buNone/>
              <a:defRPr sz="1600" kern="1200" baseline="0">
                <a:solidFill>
                  <a:schemeClr val="tx2"/>
                </a:solidFill>
                <a:latin typeface="+mn-lt"/>
                <a:ea typeface="+mn-ea"/>
                <a:cs typeface="+mn-cs"/>
              </a:defRPr>
            </a:lvl5pPr>
            <a:lvl6pPr marL="2743200" lvl="5" indent="-384048" algn="l" defTabSz="914400" rtl="0" eaLnBrk="1" latinLnBrk="0" hangingPunct="1">
              <a:lnSpc>
                <a:spcPct val="94000"/>
              </a:lnSpc>
              <a:spcBef>
                <a:spcPts val="2133"/>
              </a:spcBef>
              <a:spcAft>
                <a:spcPts val="0"/>
              </a:spcAft>
              <a:buFont typeface="Franklin Gothic Book" panose="020B0503020102020204" pitchFamily="34" charset="0"/>
              <a:buNone/>
              <a:defRPr sz="1600" i="1" kern="1200" baseline="0">
                <a:solidFill>
                  <a:schemeClr val="tx2"/>
                </a:solidFill>
                <a:latin typeface="+mn-lt"/>
                <a:ea typeface="+mn-ea"/>
                <a:cs typeface="+mn-cs"/>
              </a:defRPr>
            </a:lvl6pPr>
            <a:lvl7pPr marL="3200400" lvl="6" indent="-384048" algn="l" defTabSz="914400" rtl="0" eaLnBrk="1" latinLnBrk="0" hangingPunct="1">
              <a:lnSpc>
                <a:spcPct val="94000"/>
              </a:lnSpc>
              <a:spcBef>
                <a:spcPts val="2133"/>
              </a:spcBef>
              <a:spcAft>
                <a:spcPts val="0"/>
              </a:spcAft>
              <a:buFont typeface="Franklin Gothic Book" panose="020B0503020102020204" pitchFamily="34" charset="0"/>
              <a:buNone/>
              <a:defRPr sz="1400" kern="1200" baseline="0">
                <a:solidFill>
                  <a:schemeClr val="tx2"/>
                </a:solidFill>
                <a:latin typeface="+mn-lt"/>
                <a:ea typeface="+mn-ea"/>
                <a:cs typeface="+mn-cs"/>
              </a:defRPr>
            </a:lvl7pPr>
            <a:lvl8pPr marL="3657600" lvl="7" indent="-384048" algn="l" defTabSz="914400" rtl="0" eaLnBrk="1" latinLnBrk="0" hangingPunct="1">
              <a:lnSpc>
                <a:spcPct val="94000"/>
              </a:lnSpc>
              <a:spcBef>
                <a:spcPts val="2133"/>
              </a:spcBef>
              <a:spcAft>
                <a:spcPts val="0"/>
              </a:spcAft>
              <a:buFont typeface="Franklin Gothic Book" panose="020B0503020102020204" pitchFamily="34" charset="0"/>
              <a:buNone/>
              <a:defRPr sz="1400" i="1" kern="1200" baseline="0">
                <a:solidFill>
                  <a:schemeClr val="tx2"/>
                </a:solidFill>
                <a:latin typeface="+mn-lt"/>
                <a:ea typeface="+mn-ea"/>
                <a:cs typeface="+mn-cs"/>
              </a:defRPr>
            </a:lvl8pPr>
            <a:lvl9pPr marL="4114800" lvl="8" indent="-384048" algn="l" defTabSz="914400" rtl="0" eaLnBrk="1" latinLnBrk="0" hangingPunct="1">
              <a:lnSpc>
                <a:spcPct val="94000"/>
              </a:lnSpc>
              <a:spcBef>
                <a:spcPts val="2133"/>
              </a:spcBef>
              <a:spcAft>
                <a:spcPts val="2133"/>
              </a:spcAft>
              <a:buFont typeface="Franklin Gothic Book" panose="020B0503020102020204" pitchFamily="34" charset="0"/>
              <a:buNone/>
              <a:defRPr sz="1400" kern="1200" baseline="0">
                <a:solidFill>
                  <a:schemeClr val="tx2"/>
                </a:solidFill>
                <a:latin typeface="+mn-lt"/>
                <a:ea typeface="+mn-ea"/>
                <a:cs typeface="+mn-cs"/>
              </a:defRPr>
            </a:lvl9pPr>
          </a:lstStyle>
          <a:p>
            <a:pPr marL="0" indent="0">
              <a:lnSpc>
                <a:spcPct val="100000"/>
              </a:lnSpc>
              <a:spcBef>
                <a:spcPts val="2133"/>
              </a:spcBef>
            </a:pPr>
            <a:r>
              <a:rPr lang="en-US" sz="2400" dirty="0" err="1">
                <a:solidFill>
                  <a:schemeClr val="tx1"/>
                </a:solidFill>
                <a:latin typeface="Monaco" pitchFamily="2" charset="77"/>
                <a:ea typeface="Arial"/>
                <a:cs typeface="Arial"/>
                <a:sym typeface="Arial"/>
              </a:rPr>
              <a:t>read.csv</a:t>
            </a:r>
            <a:r>
              <a:rPr lang="en-US" sz="2400" dirty="0">
                <a:solidFill>
                  <a:schemeClr val="tx1"/>
                </a:solidFill>
                <a:latin typeface="Monaco" pitchFamily="2" charset="77"/>
                <a:ea typeface="Arial"/>
                <a:cs typeface="Arial"/>
                <a:sym typeface="Arial"/>
              </a:rPr>
              <a:t>(file, header = TRUE, </a:t>
            </a:r>
            <a:r>
              <a:rPr lang="en-US" sz="2400" dirty="0" err="1">
                <a:solidFill>
                  <a:schemeClr val="tx1"/>
                </a:solidFill>
                <a:latin typeface="Monaco" pitchFamily="2" charset="77"/>
                <a:ea typeface="Arial"/>
                <a:cs typeface="Arial"/>
                <a:sym typeface="Arial"/>
              </a:rPr>
              <a:t>sep</a:t>
            </a:r>
            <a:r>
              <a:rPr lang="en-US" sz="2400" dirty="0">
                <a:solidFill>
                  <a:schemeClr val="tx1"/>
                </a:solidFill>
                <a:latin typeface="Monaco" pitchFamily="2" charset="77"/>
                <a:ea typeface="Arial"/>
                <a:cs typeface="Arial"/>
                <a:sym typeface="Arial"/>
              </a:rPr>
              <a:t> = ",", quote = "\"",</a:t>
            </a:r>
          </a:p>
          <a:p>
            <a:pPr marL="0" indent="0">
              <a:lnSpc>
                <a:spcPct val="100000"/>
              </a:lnSpc>
            </a:pPr>
            <a:r>
              <a:rPr lang="en-US" sz="2400" dirty="0">
                <a:solidFill>
                  <a:schemeClr val="tx1"/>
                </a:solidFill>
                <a:latin typeface="Monaco" pitchFamily="2" charset="77"/>
                <a:ea typeface="Arial"/>
                <a:cs typeface="Arial"/>
                <a:sym typeface="Arial"/>
              </a:rPr>
              <a:t>         dec = ".", fill = TRUE, </a:t>
            </a:r>
            <a:r>
              <a:rPr lang="en-US" sz="2400" dirty="0" err="1">
                <a:solidFill>
                  <a:schemeClr val="tx1"/>
                </a:solidFill>
                <a:latin typeface="Monaco" pitchFamily="2" charset="77"/>
                <a:ea typeface="Arial"/>
                <a:cs typeface="Arial"/>
                <a:sym typeface="Arial"/>
              </a:rPr>
              <a:t>comment.char</a:t>
            </a:r>
            <a:r>
              <a:rPr lang="en-US" sz="2400" dirty="0">
                <a:solidFill>
                  <a:schemeClr val="tx1"/>
                </a:solidFill>
                <a:latin typeface="Monaco" pitchFamily="2" charset="77"/>
                <a:ea typeface="Arial"/>
                <a:cs typeface="Arial"/>
                <a:sym typeface="Arial"/>
              </a:rPr>
              <a:t> = "", ...)</a:t>
            </a:r>
          </a:p>
        </p:txBody>
      </p:sp>
      <p:sp>
        <p:nvSpPr>
          <p:cNvPr id="7" name="TextBox 6">
            <a:extLst>
              <a:ext uri="{FF2B5EF4-FFF2-40B4-BE49-F238E27FC236}">
                <a16:creationId xmlns:a16="http://schemas.microsoft.com/office/drawing/2014/main" id="{78BA4222-6CF0-73F1-0C75-6E2BC7537804}"/>
              </a:ext>
            </a:extLst>
          </p:cNvPr>
          <p:cNvSpPr txBox="1"/>
          <p:nvPr/>
        </p:nvSpPr>
        <p:spPr>
          <a:xfrm>
            <a:off x="2088444" y="3874631"/>
            <a:ext cx="8737600" cy="523220"/>
          </a:xfrm>
          <a:prstGeom prst="rect">
            <a:avLst/>
          </a:prstGeom>
          <a:noFill/>
        </p:spPr>
        <p:txBody>
          <a:bodyPr wrap="square">
            <a:spAutoFit/>
          </a:bodyPr>
          <a:lstStyle/>
          <a:p>
            <a:pPr marL="0" indent="0">
              <a:lnSpc>
                <a:spcPct val="100000"/>
              </a:lnSpc>
            </a:pPr>
            <a:r>
              <a:rPr lang="en-US" sz="2800" dirty="0" err="1">
                <a:solidFill>
                  <a:schemeClr val="dk2"/>
                </a:solidFill>
                <a:latin typeface="Monaco" pitchFamily="2" charset="77"/>
              </a:rPr>
              <a:t>read.csv</a:t>
            </a:r>
            <a:r>
              <a:rPr lang="en-US" sz="2800" dirty="0">
                <a:solidFill>
                  <a:schemeClr val="dk2"/>
                </a:solidFill>
                <a:latin typeface="Monaco" pitchFamily="2" charset="77"/>
              </a:rPr>
              <a:t>("</a:t>
            </a:r>
            <a:r>
              <a:rPr lang="en-US" sz="2800" dirty="0" err="1">
                <a:solidFill>
                  <a:schemeClr val="dk2"/>
                </a:solidFill>
                <a:latin typeface="Monaco" pitchFamily="2" charset="77"/>
              </a:rPr>
              <a:t>results.txt</a:t>
            </a:r>
            <a:r>
              <a:rPr lang="en-US" sz="2800" dirty="0">
                <a:solidFill>
                  <a:schemeClr val="dk2"/>
                </a:solidFill>
                <a:latin typeface="Monaco" pitchFamily="2" charset="77"/>
              </a:rPr>
              <a:t>", </a:t>
            </a:r>
            <a:r>
              <a:rPr lang="en-US" sz="2800" dirty="0" err="1">
                <a:solidFill>
                  <a:schemeClr val="dk2"/>
                </a:solidFill>
                <a:latin typeface="Monaco" pitchFamily="2" charset="77"/>
              </a:rPr>
              <a:t>sep</a:t>
            </a:r>
            <a:r>
              <a:rPr lang="en-US" sz="2800" dirty="0">
                <a:solidFill>
                  <a:schemeClr val="dk2"/>
                </a:solidFill>
                <a:latin typeface="Monaco" pitchFamily="2" charset="77"/>
              </a:rPr>
              <a:t>="\t")</a:t>
            </a:r>
          </a:p>
        </p:txBody>
      </p:sp>
      <p:pic>
        <p:nvPicPr>
          <p:cNvPr id="48130" name="Picture 2" descr="cute little cat vector set illustration, yes pose 4928207 Vector Art at  Vecteezy">
            <a:extLst>
              <a:ext uri="{FF2B5EF4-FFF2-40B4-BE49-F238E27FC236}">
                <a16:creationId xmlns:a16="http://schemas.microsoft.com/office/drawing/2014/main" id="{A0C8458F-D7E5-577C-70EE-D4CFE2CD99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2111" y="4665285"/>
            <a:ext cx="1924756" cy="192475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B2E2DC5-4C5F-EE0A-3749-B36722DB9CE9}"/>
              </a:ext>
            </a:extLst>
          </p:cNvPr>
          <p:cNvSpPr txBox="1"/>
          <p:nvPr/>
        </p:nvSpPr>
        <p:spPr>
          <a:xfrm>
            <a:off x="2810932" y="4976258"/>
            <a:ext cx="8342919" cy="830997"/>
          </a:xfrm>
          <a:prstGeom prst="rect">
            <a:avLst/>
          </a:prstGeom>
          <a:solidFill>
            <a:schemeClr val="accent5">
              <a:lumMod val="75000"/>
              <a:alpha val="7000"/>
            </a:schemeClr>
          </a:solidFill>
        </p:spPr>
        <p:txBody>
          <a:bodyPr wrap="square" rtlCol="0">
            <a:spAutoFit/>
          </a:bodyPr>
          <a:lstStyle/>
          <a:p>
            <a:r>
              <a:rPr lang="en-US" sz="2400" dirty="0"/>
              <a:t>Named argument </a:t>
            </a:r>
            <a:r>
              <a:rPr lang="en-US" sz="2400" dirty="0" err="1">
                <a:solidFill>
                  <a:srgbClr val="7030A0"/>
                </a:solidFill>
                <a:latin typeface="Monaco" pitchFamily="2" charset="77"/>
              </a:rPr>
              <a:t>sep</a:t>
            </a:r>
            <a:r>
              <a:rPr lang="en-US" sz="2400" dirty="0">
                <a:latin typeface="Monaco" pitchFamily="2" charset="77"/>
              </a:rPr>
              <a:t> </a:t>
            </a:r>
            <a:r>
              <a:rPr lang="en-US" sz="2400" dirty="0"/>
              <a:t>is matched with value </a:t>
            </a:r>
            <a:r>
              <a:rPr lang="en-US" sz="2400" dirty="0">
                <a:solidFill>
                  <a:srgbClr val="7030A0"/>
                </a:solidFill>
                <a:latin typeface="Monaco" pitchFamily="2" charset="77"/>
              </a:rPr>
              <a:t>“\t”</a:t>
            </a:r>
            <a:endParaRPr lang="en-US" sz="2400" dirty="0">
              <a:solidFill>
                <a:srgbClr val="7030A0"/>
              </a:solidFill>
            </a:endParaRPr>
          </a:p>
          <a:p>
            <a:r>
              <a:rPr lang="en-US" sz="2400" dirty="0"/>
              <a:t>First value </a:t>
            </a:r>
            <a:r>
              <a:rPr lang="en-US" sz="2000" dirty="0">
                <a:solidFill>
                  <a:srgbClr val="7030A0"/>
                </a:solidFill>
                <a:latin typeface="Monaco" pitchFamily="2" charset="77"/>
              </a:rPr>
              <a:t>“</a:t>
            </a:r>
            <a:r>
              <a:rPr lang="en-US" sz="2000" dirty="0" err="1">
                <a:solidFill>
                  <a:srgbClr val="7030A0"/>
                </a:solidFill>
                <a:latin typeface="Monaco" pitchFamily="2" charset="77"/>
              </a:rPr>
              <a:t>results.txt</a:t>
            </a:r>
            <a:r>
              <a:rPr lang="en-US" sz="2000" dirty="0">
                <a:solidFill>
                  <a:srgbClr val="7030A0"/>
                </a:solidFill>
                <a:latin typeface="Monaco" pitchFamily="2" charset="77"/>
              </a:rPr>
              <a:t>” </a:t>
            </a:r>
            <a:r>
              <a:rPr lang="en-US" sz="2400" dirty="0"/>
              <a:t>is matched to first argument </a:t>
            </a:r>
            <a:r>
              <a:rPr lang="en-US" sz="2000" dirty="0">
                <a:solidFill>
                  <a:srgbClr val="7030A0"/>
                </a:solidFill>
                <a:latin typeface="Monaco" pitchFamily="2" charset="77"/>
              </a:rPr>
              <a:t>file</a:t>
            </a:r>
          </a:p>
        </p:txBody>
      </p:sp>
    </p:spTree>
    <p:extLst>
      <p:ext uri="{BB962C8B-B14F-4D97-AF65-F5344CB8AC3E}">
        <p14:creationId xmlns:p14="http://schemas.microsoft.com/office/powerpoint/2010/main" val="2821378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1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45595F6-C529-AFDF-4A60-A60126881479}"/>
              </a:ext>
            </a:extLst>
          </p:cNvPr>
          <p:cNvSpPr txBox="1"/>
          <p:nvPr/>
        </p:nvSpPr>
        <p:spPr>
          <a:xfrm>
            <a:off x="745067" y="736600"/>
            <a:ext cx="9708444" cy="1485900"/>
          </a:xfrm>
          <a:prstGeom prst="rect">
            <a:avLst/>
          </a:prstGeom>
        </p:spPr>
        <p:txBody>
          <a:bodyPr vert="horz" lIns="91440" tIns="45720" rIns="91440" bIns="45720" rtlCol="0" anchor="t">
            <a:normAutofit/>
          </a:bodyPr>
          <a:lstStyle/>
          <a:p>
            <a:pPr defTabSz="914400">
              <a:lnSpc>
                <a:spcPct val="89000"/>
              </a:lnSpc>
              <a:spcBef>
                <a:spcPct val="0"/>
              </a:spcBef>
              <a:spcAft>
                <a:spcPts val="600"/>
              </a:spcAft>
            </a:pPr>
            <a:r>
              <a:rPr lang="en-US" sz="3800" dirty="0">
                <a:solidFill>
                  <a:schemeClr val="tx2"/>
                </a:solidFill>
                <a:latin typeface="+mj-lt"/>
                <a:ea typeface="+mj-ea"/>
                <a:cs typeface="+mj-cs"/>
              </a:rPr>
              <a:t>Quiz Time!</a:t>
            </a:r>
          </a:p>
          <a:p>
            <a:pPr defTabSz="914400">
              <a:lnSpc>
                <a:spcPct val="89000"/>
              </a:lnSpc>
              <a:spcBef>
                <a:spcPct val="0"/>
              </a:spcBef>
              <a:spcAft>
                <a:spcPts val="600"/>
              </a:spcAft>
            </a:pPr>
            <a:r>
              <a:rPr lang="en-US" sz="3800" dirty="0">
                <a:solidFill>
                  <a:schemeClr val="tx2"/>
                </a:solidFill>
                <a:latin typeface="+mj-lt"/>
                <a:ea typeface="+mj-ea"/>
                <a:cs typeface="+mj-cs"/>
              </a:rPr>
              <a:t>Will this function call work?</a:t>
            </a:r>
          </a:p>
        </p:txBody>
      </p:sp>
      <p:sp>
        <p:nvSpPr>
          <p:cNvPr id="5" name="Google Shape;1694;p147">
            <a:extLst>
              <a:ext uri="{FF2B5EF4-FFF2-40B4-BE49-F238E27FC236}">
                <a16:creationId xmlns:a16="http://schemas.microsoft.com/office/drawing/2014/main" id="{12920E6B-B2D5-2A40-C847-9C83159EEDA8}"/>
              </a:ext>
            </a:extLst>
          </p:cNvPr>
          <p:cNvSpPr txBox="1">
            <a:spLocks/>
          </p:cNvSpPr>
          <p:nvPr/>
        </p:nvSpPr>
        <p:spPr>
          <a:xfrm>
            <a:off x="899883" y="1947616"/>
            <a:ext cx="10592635" cy="1506653"/>
          </a:xfrm>
          <a:prstGeom prst="rect">
            <a:avLst/>
          </a:prstGeom>
          <a:solidFill>
            <a:schemeClr val="accent3">
              <a:lumMod val="40000"/>
              <a:lumOff val="60000"/>
              <a:alpha val="20000"/>
            </a:schemeClr>
          </a:solidFill>
        </p:spPr>
        <p:txBody>
          <a:bodyPr spcFirstLastPara="1" vert="horz" wrap="square" lIns="121900" tIns="121900" rIns="121900" bIns="121900" rtlCol="0" anchor="t" anchorCtr="0">
            <a:noAutofit/>
          </a:bodyPr>
          <a:lstStyle>
            <a:lvl1pPr marL="384048" lvl="0" indent="-384048" algn="l" defTabSz="914400" rtl="0" eaLnBrk="1" latinLnBrk="0" hangingPunct="1">
              <a:lnSpc>
                <a:spcPct val="94000"/>
              </a:lnSpc>
              <a:spcBef>
                <a:spcPts val="0"/>
              </a:spcBef>
              <a:spcAft>
                <a:spcPts val="0"/>
              </a:spcAft>
              <a:buFont typeface="Franklin Gothic Book" panose="020B0503020102020204" pitchFamily="34" charset="0"/>
              <a:buNone/>
              <a:defRPr sz="2000" kern="1200" baseline="0">
                <a:solidFill>
                  <a:srgbClr val="434343"/>
                </a:solidFill>
                <a:latin typeface="Roboto Mono"/>
                <a:ea typeface="Roboto Mono"/>
                <a:cs typeface="Roboto Mono"/>
                <a:sym typeface="Roboto Mono"/>
              </a:defRPr>
            </a:lvl1pPr>
            <a:lvl2pPr marL="914400" lvl="1" indent="-384048" algn="l" defTabSz="914400" rtl="0" eaLnBrk="1" latinLnBrk="0" hangingPunct="1">
              <a:lnSpc>
                <a:spcPct val="94000"/>
              </a:lnSpc>
              <a:spcBef>
                <a:spcPts val="2133"/>
              </a:spcBef>
              <a:spcAft>
                <a:spcPts val="0"/>
              </a:spcAft>
              <a:buFont typeface="Franklin Gothic Book" panose="020B0503020102020204" pitchFamily="34" charset="0"/>
              <a:buNone/>
              <a:defRPr sz="2000" i="1" kern="1200" baseline="0">
                <a:solidFill>
                  <a:schemeClr val="tx2"/>
                </a:solidFill>
                <a:latin typeface="+mn-lt"/>
                <a:ea typeface="+mn-ea"/>
                <a:cs typeface="+mn-cs"/>
              </a:defRPr>
            </a:lvl2pPr>
            <a:lvl3pPr marL="1371600" lvl="2" indent="-384048" algn="l" defTabSz="914400" rtl="0" eaLnBrk="1" latinLnBrk="0" hangingPunct="1">
              <a:lnSpc>
                <a:spcPct val="94000"/>
              </a:lnSpc>
              <a:spcBef>
                <a:spcPts val="2133"/>
              </a:spcBef>
              <a:spcAft>
                <a:spcPts val="0"/>
              </a:spcAft>
              <a:buFont typeface="Franklin Gothic Book" panose="020B0503020102020204" pitchFamily="34" charset="0"/>
              <a:buNone/>
              <a:defRPr sz="1800" kern="1200" baseline="0">
                <a:solidFill>
                  <a:schemeClr val="tx2"/>
                </a:solidFill>
                <a:latin typeface="+mn-lt"/>
                <a:ea typeface="+mn-ea"/>
                <a:cs typeface="+mn-cs"/>
              </a:defRPr>
            </a:lvl3pPr>
            <a:lvl4pPr marL="1828800" lvl="3" indent="-384048" algn="l" defTabSz="914400" rtl="0" eaLnBrk="1" latinLnBrk="0" hangingPunct="1">
              <a:lnSpc>
                <a:spcPct val="94000"/>
              </a:lnSpc>
              <a:spcBef>
                <a:spcPts val="2133"/>
              </a:spcBef>
              <a:spcAft>
                <a:spcPts val="0"/>
              </a:spcAft>
              <a:buFont typeface="Franklin Gothic Book" panose="020B0503020102020204" pitchFamily="34" charset="0"/>
              <a:buNone/>
              <a:defRPr sz="1800" i="1" kern="1200" baseline="0">
                <a:solidFill>
                  <a:schemeClr val="tx2"/>
                </a:solidFill>
                <a:latin typeface="+mn-lt"/>
                <a:ea typeface="+mn-ea"/>
                <a:cs typeface="+mn-cs"/>
              </a:defRPr>
            </a:lvl4pPr>
            <a:lvl5pPr marL="2286000" lvl="4" indent="-384048" algn="l" defTabSz="914400" rtl="0" eaLnBrk="1" latinLnBrk="0" hangingPunct="1">
              <a:lnSpc>
                <a:spcPct val="94000"/>
              </a:lnSpc>
              <a:spcBef>
                <a:spcPts val="2133"/>
              </a:spcBef>
              <a:spcAft>
                <a:spcPts val="0"/>
              </a:spcAft>
              <a:buFont typeface="Franklin Gothic Book" panose="020B0503020102020204" pitchFamily="34" charset="0"/>
              <a:buNone/>
              <a:defRPr sz="1600" kern="1200" baseline="0">
                <a:solidFill>
                  <a:schemeClr val="tx2"/>
                </a:solidFill>
                <a:latin typeface="+mn-lt"/>
                <a:ea typeface="+mn-ea"/>
                <a:cs typeface="+mn-cs"/>
              </a:defRPr>
            </a:lvl5pPr>
            <a:lvl6pPr marL="2743200" lvl="5" indent="-384048" algn="l" defTabSz="914400" rtl="0" eaLnBrk="1" latinLnBrk="0" hangingPunct="1">
              <a:lnSpc>
                <a:spcPct val="94000"/>
              </a:lnSpc>
              <a:spcBef>
                <a:spcPts val="2133"/>
              </a:spcBef>
              <a:spcAft>
                <a:spcPts val="0"/>
              </a:spcAft>
              <a:buFont typeface="Franklin Gothic Book" panose="020B0503020102020204" pitchFamily="34" charset="0"/>
              <a:buNone/>
              <a:defRPr sz="1600" i="1" kern="1200" baseline="0">
                <a:solidFill>
                  <a:schemeClr val="tx2"/>
                </a:solidFill>
                <a:latin typeface="+mn-lt"/>
                <a:ea typeface="+mn-ea"/>
                <a:cs typeface="+mn-cs"/>
              </a:defRPr>
            </a:lvl6pPr>
            <a:lvl7pPr marL="3200400" lvl="6" indent="-384048" algn="l" defTabSz="914400" rtl="0" eaLnBrk="1" latinLnBrk="0" hangingPunct="1">
              <a:lnSpc>
                <a:spcPct val="94000"/>
              </a:lnSpc>
              <a:spcBef>
                <a:spcPts val="2133"/>
              </a:spcBef>
              <a:spcAft>
                <a:spcPts val="0"/>
              </a:spcAft>
              <a:buFont typeface="Franklin Gothic Book" panose="020B0503020102020204" pitchFamily="34" charset="0"/>
              <a:buNone/>
              <a:defRPr sz="1400" kern="1200" baseline="0">
                <a:solidFill>
                  <a:schemeClr val="tx2"/>
                </a:solidFill>
                <a:latin typeface="+mn-lt"/>
                <a:ea typeface="+mn-ea"/>
                <a:cs typeface="+mn-cs"/>
              </a:defRPr>
            </a:lvl7pPr>
            <a:lvl8pPr marL="3657600" lvl="7" indent="-384048" algn="l" defTabSz="914400" rtl="0" eaLnBrk="1" latinLnBrk="0" hangingPunct="1">
              <a:lnSpc>
                <a:spcPct val="94000"/>
              </a:lnSpc>
              <a:spcBef>
                <a:spcPts val="2133"/>
              </a:spcBef>
              <a:spcAft>
                <a:spcPts val="0"/>
              </a:spcAft>
              <a:buFont typeface="Franklin Gothic Book" panose="020B0503020102020204" pitchFamily="34" charset="0"/>
              <a:buNone/>
              <a:defRPr sz="1400" i="1" kern="1200" baseline="0">
                <a:solidFill>
                  <a:schemeClr val="tx2"/>
                </a:solidFill>
                <a:latin typeface="+mn-lt"/>
                <a:ea typeface="+mn-ea"/>
                <a:cs typeface="+mn-cs"/>
              </a:defRPr>
            </a:lvl8pPr>
            <a:lvl9pPr marL="4114800" lvl="8" indent="-384048" algn="l" defTabSz="914400" rtl="0" eaLnBrk="1" latinLnBrk="0" hangingPunct="1">
              <a:lnSpc>
                <a:spcPct val="94000"/>
              </a:lnSpc>
              <a:spcBef>
                <a:spcPts val="2133"/>
              </a:spcBef>
              <a:spcAft>
                <a:spcPts val="2133"/>
              </a:spcAft>
              <a:buFont typeface="Franklin Gothic Book" panose="020B0503020102020204" pitchFamily="34" charset="0"/>
              <a:buNone/>
              <a:defRPr sz="1400" kern="1200" baseline="0">
                <a:solidFill>
                  <a:schemeClr val="tx2"/>
                </a:solidFill>
                <a:latin typeface="+mn-lt"/>
                <a:ea typeface="+mn-ea"/>
                <a:cs typeface="+mn-cs"/>
              </a:defRPr>
            </a:lvl9pPr>
          </a:lstStyle>
          <a:p>
            <a:pPr marL="0" indent="0">
              <a:lnSpc>
                <a:spcPct val="100000"/>
              </a:lnSpc>
              <a:spcBef>
                <a:spcPts val="2133"/>
              </a:spcBef>
            </a:pPr>
            <a:r>
              <a:rPr lang="en-US" sz="2400" dirty="0" err="1">
                <a:solidFill>
                  <a:schemeClr val="tx1"/>
                </a:solidFill>
                <a:latin typeface="Monaco" pitchFamily="2" charset="77"/>
                <a:ea typeface="Arial"/>
                <a:cs typeface="Arial"/>
                <a:sym typeface="Arial"/>
              </a:rPr>
              <a:t>read.csv</a:t>
            </a:r>
            <a:r>
              <a:rPr lang="en-US" sz="2400" dirty="0">
                <a:solidFill>
                  <a:schemeClr val="tx1"/>
                </a:solidFill>
                <a:latin typeface="Monaco" pitchFamily="2" charset="77"/>
                <a:ea typeface="Arial"/>
                <a:cs typeface="Arial"/>
                <a:sym typeface="Arial"/>
              </a:rPr>
              <a:t>(file, header = TRUE, </a:t>
            </a:r>
            <a:r>
              <a:rPr lang="en-US" sz="2400" dirty="0" err="1">
                <a:solidFill>
                  <a:schemeClr val="tx1"/>
                </a:solidFill>
                <a:latin typeface="Monaco" pitchFamily="2" charset="77"/>
                <a:ea typeface="Arial"/>
                <a:cs typeface="Arial"/>
                <a:sym typeface="Arial"/>
              </a:rPr>
              <a:t>sep</a:t>
            </a:r>
            <a:r>
              <a:rPr lang="en-US" sz="2400" dirty="0">
                <a:solidFill>
                  <a:schemeClr val="tx1"/>
                </a:solidFill>
                <a:latin typeface="Monaco" pitchFamily="2" charset="77"/>
                <a:ea typeface="Arial"/>
                <a:cs typeface="Arial"/>
                <a:sym typeface="Arial"/>
              </a:rPr>
              <a:t> = ",", quote = "\"",</a:t>
            </a:r>
          </a:p>
          <a:p>
            <a:pPr marL="0" indent="0">
              <a:lnSpc>
                <a:spcPct val="100000"/>
              </a:lnSpc>
            </a:pPr>
            <a:r>
              <a:rPr lang="en-US" sz="2400" dirty="0">
                <a:solidFill>
                  <a:schemeClr val="tx1"/>
                </a:solidFill>
                <a:latin typeface="Monaco" pitchFamily="2" charset="77"/>
                <a:ea typeface="Arial"/>
                <a:cs typeface="Arial"/>
                <a:sym typeface="Arial"/>
              </a:rPr>
              <a:t>         dec = ".", fill = TRUE, </a:t>
            </a:r>
            <a:r>
              <a:rPr lang="en-US" sz="2400" dirty="0" err="1">
                <a:solidFill>
                  <a:schemeClr val="tx1"/>
                </a:solidFill>
                <a:latin typeface="Monaco" pitchFamily="2" charset="77"/>
                <a:ea typeface="Arial"/>
                <a:cs typeface="Arial"/>
                <a:sym typeface="Arial"/>
              </a:rPr>
              <a:t>comment.char</a:t>
            </a:r>
            <a:r>
              <a:rPr lang="en-US" sz="2400" dirty="0">
                <a:solidFill>
                  <a:schemeClr val="tx1"/>
                </a:solidFill>
                <a:latin typeface="Monaco" pitchFamily="2" charset="77"/>
                <a:ea typeface="Arial"/>
                <a:cs typeface="Arial"/>
                <a:sym typeface="Arial"/>
              </a:rPr>
              <a:t> = "", ...)</a:t>
            </a:r>
          </a:p>
        </p:txBody>
      </p:sp>
      <p:sp>
        <p:nvSpPr>
          <p:cNvPr id="7" name="TextBox 6">
            <a:extLst>
              <a:ext uri="{FF2B5EF4-FFF2-40B4-BE49-F238E27FC236}">
                <a16:creationId xmlns:a16="http://schemas.microsoft.com/office/drawing/2014/main" id="{78BA4222-6CF0-73F1-0C75-6E2BC7537804}"/>
              </a:ext>
            </a:extLst>
          </p:cNvPr>
          <p:cNvSpPr txBox="1"/>
          <p:nvPr/>
        </p:nvSpPr>
        <p:spPr>
          <a:xfrm>
            <a:off x="2088444" y="3874631"/>
            <a:ext cx="8737600" cy="523220"/>
          </a:xfrm>
          <a:prstGeom prst="rect">
            <a:avLst/>
          </a:prstGeom>
          <a:noFill/>
        </p:spPr>
        <p:txBody>
          <a:bodyPr wrap="square">
            <a:spAutoFit/>
          </a:bodyPr>
          <a:lstStyle/>
          <a:p>
            <a:pPr marL="0" indent="0">
              <a:lnSpc>
                <a:spcPct val="100000"/>
              </a:lnSpc>
            </a:pPr>
            <a:r>
              <a:rPr lang="en-US" sz="2800" dirty="0" err="1">
                <a:solidFill>
                  <a:schemeClr val="dk2"/>
                </a:solidFill>
                <a:latin typeface="Monaco" pitchFamily="2" charset="77"/>
              </a:rPr>
              <a:t>read.csv</a:t>
            </a:r>
            <a:r>
              <a:rPr lang="en-US" sz="2800" dirty="0">
                <a:solidFill>
                  <a:schemeClr val="dk2"/>
                </a:solidFill>
                <a:latin typeface="Monaco" pitchFamily="2" charset="77"/>
              </a:rPr>
              <a:t>("</a:t>
            </a:r>
            <a:r>
              <a:rPr lang="en-US" sz="2800" dirty="0" err="1">
                <a:solidFill>
                  <a:schemeClr val="dk2"/>
                </a:solidFill>
                <a:latin typeface="Monaco" pitchFamily="2" charset="77"/>
              </a:rPr>
              <a:t>results.txt</a:t>
            </a:r>
            <a:r>
              <a:rPr lang="en-US" sz="2800" dirty="0">
                <a:solidFill>
                  <a:schemeClr val="dk2"/>
                </a:solidFill>
                <a:latin typeface="Monaco" pitchFamily="2" charset="77"/>
              </a:rPr>
              <a:t>", "\t")</a:t>
            </a:r>
          </a:p>
        </p:txBody>
      </p:sp>
    </p:spTree>
    <p:extLst>
      <p:ext uri="{BB962C8B-B14F-4D97-AF65-F5344CB8AC3E}">
        <p14:creationId xmlns:p14="http://schemas.microsoft.com/office/powerpoint/2010/main" val="40688188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45595F6-C529-AFDF-4A60-A60126881479}"/>
              </a:ext>
            </a:extLst>
          </p:cNvPr>
          <p:cNvSpPr txBox="1"/>
          <p:nvPr/>
        </p:nvSpPr>
        <p:spPr>
          <a:xfrm>
            <a:off x="745067" y="736600"/>
            <a:ext cx="9708444" cy="1485900"/>
          </a:xfrm>
          <a:prstGeom prst="rect">
            <a:avLst/>
          </a:prstGeom>
        </p:spPr>
        <p:txBody>
          <a:bodyPr vert="horz" lIns="91440" tIns="45720" rIns="91440" bIns="45720" rtlCol="0" anchor="t">
            <a:normAutofit/>
          </a:bodyPr>
          <a:lstStyle/>
          <a:p>
            <a:pPr defTabSz="914400">
              <a:lnSpc>
                <a:spcPct val="89000"/>
              </a:lnSpc>
              <a:spcBef>
                <a:spcPct val="0"/>
              </a:spcBef>
              <a:spcAft>
                <a:spcPts val="600"/>
              </a:spcAft>
            </a:pPr>
            <a:r>
              <a:rPr lang="en-US" sz="3800" dirty="0">
                <a:solidFill>
                  <a:schemeClr val="tx2"/>
                </a:solidFill>
                <a:latin typeface="+mj-lt"/>
                <a:ea typeface="+mj-ea"/>
                <a:cs typeface="+mj-cs"/>
              </a:rPr>
              <a:t>Quiz Time!</a:t>
            </a:r>
          </a:p>
          <a:p>
            <a:pPr defTabSz="914400">
              <a:lnSpc>
                <a:spcPct val="89000"/>
              </a:lnSpc>
              <a:spcBef>
                <a:spcPct val="0"/>
              </a:spcBef>
              <a:spcAft>
                <a:spcPts val="600"/>
              </a:spcAft>
            </a:pPr>
            <a:r>
              <a:rPr lang="en-US" sz="3800" dirty="0">
                <a:solidFill>
                  <a:schemeClr val="tx2"/>
                </a:solidFill>
                <a:latin typeface="+mj-lt"/>
                <a:ea typeface="+mj-ea"/>
                <a:cs typeface="+mj-cs"/>
              </a:rPr>
              <a:t>Will this function call work?</a:t>
            </a:r>
          </a:p>
        </p:txBody>
      </p:sp>
      <p:sp>
        <p:nvSpPr>
          <p:cNvPr id="5" name="Google Shape;1694;p147">
            <a:extLst>
              <a:ext uri="{FF2B5EF4-FFF2-40B4-BE49-F238E27FC236}">
                <a16:creationId xmlns:a16="http://schemas.microsoft.com/office/drawing/2014/main" id="{12920E6B-B2D5-2A40-C847-9C83159EEDA8}"/>
              </a:ext>
            </a:extLst>
          </p:cNvPr>
          <p:cNvSpPr txBox="1">
            <a:spLocks/>
          </p:cNvSpPr>
          <p:nvPr/>
        </p:nvSpPr>
        <p:spPr>
          <a:xfrm>
            <a:off x="899883" y="1947616"/>
            <a:ext cx="10592635" cy="1506653"/>
          </a:xfrm>
          <a:prstGeom prst="rect">
            <a:avLst/>
          </a:prstGeom>
          <a:solidFill>
            <a:schemeClr val="accent3">
              <a:lumMod val="40000"/>
              <a:lumOff val="60000"/>
              <a:alpha val="20000"/>
            </a:schemeClr>
          </a:solidFill>
        </p:spPr>
        <p:txBody>
          <a:bodyPr spcFirstLastPara="1" vert="horz" wrap="square" lIns="121900" tIns="121900" rIns="121900" bIns="121900" rtlCol="0" anchor="t" anchorCtr="0">
            <a:noAutofit/>
          </a:bodyPr>
          <a:lstStyle>
            <a:lvl1pPr marL="384048" lvl="0" indent="-384048" algn="l" defTabSz="914400" rtl="0" eaLnBrk="1" latinLnBrk="0" hangingPunct="1">
              <a:lnSpc>
                <a:spcPct val="94000"/>
              </a:lnSpc>
              <a:spcBef>
                <a:spcPts val="0"/>
              </a:spcBef>
              <a:spcAft>
                <a:spcPts val="0"/>
              </a:spcAft>
              <a:buFont typeface="Franklin Gothic Book" panose="020B0503020102020204" pitchFamily="34" charset="0"/>
              <a:buNone/>
              <a:defRPr sz="2000" kern="1200" baseline="0">
                <a:solidFill>
                  <a:srgbClr val="434343"/>
                </a:solidFill>
                <a:latin typeface="Roboto Mono"/>
                <a:ea typeface="Roboto Mono"/>
                <a:cs typeface="Roboto Mono"/>
                <a:sym typeface="Roboto Mono"/>
              </a:defRPr>
            </a:lvl1pPr>
            <a:lvl2pPr marL="914400" lvl="1" indent="-384048" algn="l" defTabSz="914400" rtl="0" eaLnBrk="1" latinLnBrk="0" hangingPunct="1">
              <a:lnSpc>
                <a:spcPct val="94000"/>
              </a:lnSpc>
              <a:spcBef>
                <a:spcPts val="2133"/>
              </a:spcBef>
              <a:spcAft>
                <a:spcPts val="0"/>
              </a:spcAft>
              <a:buFont typeface="Franklin Gothic Book" panose="020B0503020102020204" pitchFamily="34" charset="0"/>
              <a:buNone/>
              <a:defRPr sz="2000" i="1" kern="1200" baseline="0">
                <a:solidFill>
                  <a:schemeClr val="tx2"/>
                </a:solidFill>
                <a:latin typeface="+mn-lt"/>
                <a:ea typeface="+mn-ea"/>
                <a:cs typeface="+mn-cs"/>
              </a:defRPr>
            </a:lvl2pPr>
            <a:lvl3pPr marL="1371600" lvl="2" indent="-384048" algn="l" defTabSz="914400" rtl="0" eaLnBrk="1" latinLnBrk="0" hangingPunct="1">
              <a:lnSpc>
                <a:spcPct val="94000"/>
              </a:lnSpc>
              <a:spcBef>
                <a:spcPts val="2133"/>
              </a:spcBef>
              <a:spcAft>
                <a:spcPts val="0"/>
              </a:spcAft>
              <a:buFont typeface="Franklin Gothic Book" panose="020B0503020102020204" pitchFamily="34" charset="0"/>
              <a:buNone/>
              <a:defRPr sz="1800" kern="1200" baseline="0">
                <a:solidFill>
                  <a:schemeClr val="tx2"/>
                </a:solidFill>
                <a:latin typeface="+mn-lt"/>
                <a:ea typeface="+mn-ea"/>
                <a:cs typeface="+mn-cs"/>
              </a:defRPr>
            </a:lvl3pPr>
            <a:lvl4pPr marL="1828800" lvl="3" indent="-384048" algn="l" defTabSz="914400" rtl="0" eaLnBrk="1" latinLnBrk="0" hangingPunct="1">
              <a:lnSpc>
                <a:spcPct val="94000"/>
              </a:lnSpc>
              <a:spcBef>
                <a:spcPts val="2133"/>
              </a:spcBef>
              <a:spcAft>
                <a:spcPts val="0"/>
              </a:spcAft>
              <a:buFont typeface="Franklin Gothic Book" panose="020B0503020102020204" pitchFamily="34" charset="0"/>
              <a:buNone/>
              <a:defRPr sz="1800" i="1" kern="1200" baseline="0">
                <a:solidFill>
                  <a:schemeClr val="tx2"/>
                </a:solidFill>
                <a:latin typeface="+mn-lt"/>
                <a:ea typeface="+mn-ea"/>
                <a:cs typeface="+mn-cs"/>
              </a:defRPr>
            </a:lvl4pPr>
            <a:lvl5pPr marL="2286000" lvl="4" indent="-384048" algn="l" defTabSz="914400" rtl="0" eaLnBrk="1" latinLnBrk="0" hangingPunct="1">
              <a:lnSpc>
                <a:spcPct val="94000"/>
              </a:lnSpc>
              <a:spcBef>
                <a:spcPts val="2133"/>
              </a:spcBef>
              <a:spcAft>
                <a:spcPts val="0"/>
              </a:spcAft>
              <a:buFont typeface="Franklin Gothic Book" panose="020B0503020102020204" pitchFamily="34" charset="0"/>
              <a:buNone/>
              <a:defRPr sz="1600" kern="1200" baseline="0">
                <a:solidFill>
                  <a:schemeClr val="tx2"/>
                </a:solidFill>
                <a:latin typeface="+mn-lt"/>
                <a:ea typeface="+mn-ea"/>
                <a:cs typeface="+mn-cs"/>
              </a:defRPr>
            </a:lvl5pPr>
            <a:lvl6pPr marL="2743200" lvl="5" indent="-384048" algn="l" defTabSz="914400" rtl="0" eaLnBrk="1" latinLnBrk="0" hangingPunct="1">
              <a:lnSpc>
                <a:spcPct val="94000"/>
              </a:lnSpc>
              <a:spcBef>
                <a:spcPts val="2133"/>
              </a:spcBef>
              <a:spcAft>
                <a:spcPts val="0"/>
              </a:spcAft>
              <a:buFont typeface="Franklin Gothic Book" panose="020B0503020102020204" pitchFamily="34" charset="0"/>
              <a:buNone/>
              <a:defRPr sz="1600" i="1" kern="1200" baseline="0">
                <a:solidFill>
                  <a:schemeClr val="tx2"/>
                </a:solidFill>
                <a:latin typeface="+mn-lt"/>
                <a:ea typeface="+mn-ea"/>
                <a:cs typeface="+mn-cs"/>
              </a:defRPr>
            </a:lvl6pPr>
            <a:lvl7pPr marL="3200400" lvl="6" indent="-384048" algn="l" defTabSz="914400" rtl="0" eaLnBrk="1" latinLnBrk="0" hangingPunct="1">
              <a:lnSpc>
                <a:spcPct val="94000"/>
              </a:lnSpc>
              <a:spcBef>
                <a:spcPts val="2133"/>
              </a:spcBef>
              <a:spcAft>
                <a:spcPts val="0"/>
              </a:spcAft>
              <a:buFont typeface="Franklin Gothic Book" panose="020B0503020102020204" pitchFamily="34" charset="0"/>
              <a:buNone/>
              <a:defRPr sz="1400" kern="1200" baseline="0">
                <a:solidFill>
                  <a:schemeClr val="tx2"/>
                </a:solidFill>
                <a:latin typeface="+mn-lt"/>
                <a:ea typeface="+mn-ea"/>
                <a:cs typeface="+mn-cs"/>
              </a:defRPr>
            </a:lvl7pPr>
            <a:lvl8pPr marL="3657600" lvl="7" indent="-384048" algn="l" defTabSz="914400" rtl="0" eaLnBrk="1" latinLnBrk="0" hangingPunct="1">
              <a:lnSpc>
                <a:spcPct val="94000"/>
              </a:lnSpc>
              <a:spcBef>
                <a:spcPts val="2133"/>
              </a:spcBef>
              <a:spcAft>
                <a:spcPts val="0"/>
              </a:spcAft>
              <a:buFont typeface="Franklin Gothic Book" panose="020B0503020102020204" pitchFamily="34" charset="0"/>
              <a:buNone/>
              <a:defRPr sz="1400" i="1" kern="1200" baseline="0">
                <a:solidFill>
                  <a:schemeClr val="tx2"/>
                </a:solidFill>
                <a:latin typeface="+mn-lt"/>
                <a:ea typeface="+mn-ea"/>
                <a:cs typeface="+mn-cs"/>
              </a:defRPr>
            </a:lvl8pPr>
            <a:lvl9pPr marL="4114800" lvl="8" indent="-384048" algn="l" defTabSz="914400" rtl="0" eaLnBrk="1" latinLnBrk="0" hangingPunct="1">
              <a:lnSpc>
                <a:spcPct val="94000"/>
              </a:lnSpc>
              <a:spcBef>
                <a:spcPts val="2133"/>
              </a:spcBef>
              <a:spcAft>
                <a:spcPts val="2133"/>
              </a:spcAft>
              <a:buFont typeface="Franklin Gothic Book" panose="020B0503020102020204" pitchFamily="34" charset="0"/>
              <a:buNone/>
              <a:defRPr sz="1400" kern="1200" baseline="0">
                <a:solidFill>
                  <a:schemeClr val="tx2"/>
                </a:solidFill>
                <a:latin typeface="+mn-lt"/>
                <a:ea typeface="+mn-ea"/>
                <a:cs typeface="+mn-cs"/>
              </a:defRPr>
            </a:lvl9pPr>
          </a:lstStyle>
          <a:p>
            <a:pPr marL="0" indent="0">
              <a:lnSpc>
                <a:spcPct val="100000"/>
              </a:lnSpc>
              <a:spcBef>
                <a:spcPts val="2133"/>
              </a:spcBef>
            </a:pPr>
            <a:r>
              <a:rPr lang="en-US" sz="2400" dirty="0" err="1">
                <a:solidFill>
                  <a:schemeClr val="tx1"/>
                </a:solidFill>
                <a:latin typeface="Monaco" pitchFamily="2" charset="77"/>
                <a:ea typeface="Arial"/>
                <a:cs typeface="Arial"/>
                <a:sym typeface="Arial"/>
              </a:rPr>
              <a:t>read.csv</a:t>
            </a:r>
            <a:r>
              <a:rPr lang="en-US" sz="2400" dirty="0">
                <a:solidFill>
                  <a:schemeClr val="tx1"/>
                </a:solidFill>
                <a:latin typeface="Monaco" pitchFamily="2" charset="77"/>
                <a:ea typeface="Arial"/>
                <a:cs typeface="Arial"/>
                <a:sym typeface="Arial"/>
              </a:rPr>
              <a:t>(file, header = TRUE, </a:t>
            </a:r>
            <a:r>
              <a:rPr lang="en-US" sz="2400" dirty="0" err="1">
                <a:solidFill>
                  <a:schemeClr val="tx1"/>
                </a:solidFill>
                <a:latin typeface="Monaco" pitchFamily="2" charset="77"/>
                <a:ea typeface="Arial"/>
                <a:cs typeface="Arial"/>
                <a:sym typeface="Arial"/>
              </a:rPr>
              <a:t>sep</a:t>
            </a:r>
            <a:r>
              <a:rPr lang="en-US" sz="2400" dirty="0">
                <a:solidFill>
                  <a:schemeClr val="tx1"/>
                </a:solidFill>
                <a:latin typeface="Monaco" pitchFamily="2" charset="77"/>
                <a:ea typeface="Arial"/>
                <a:cs typeface="Arial"/>
                <a:sym typeface="Arial"/>
              </a:rPr>
              <a:t> = ",", quote = "\"",</a:t>
            </a:r>
          </a:p>
          <a:p>
            <a:pPr marL="0" indent="0">
              <a:lnSpc>
                <a:spcPct val="100000"/>
              </a:lnSpc>
            </a:pPr>
            <a:r>
              <a:rPr lang="en-US" sz="2400" dirty="0">
                <a:solidFill>
                  <a:schemeClr val="tx1"/>
                </a:solidFill>
                <a:latin typeface="Monaco" pitchFamily="2" charset="77"/>
                <a:ea typeface="Arial"/>
                <a:cs typeface="Arial"/>
                <a:sym typeface="Arial"/>
              </a:rPr>
              <a:t>         dec = ".", fill = TRUE, </a:t>
            </a:r>
            <a:r>
              <a:rPr lang="en-US" sz="2400" dirty="0" err="1">
                <a:solidFill>
                  <a:schemeClr val="tx1"/>
                </a:solidFill>
                <a:latin typeface="Monaco" pitchFamily="2" charset="77"/>
                <a:ea typeface="Arial"/>
                <a:cs typeface="Arial"/>
                <a:sym typeface="Arial"/>
              </a:rPr>
              <a:t>comment.char</a:t>
            </a:r>
            <a:r>
              <a:rPr lang="en-US" sz="2400" dirty="0">
                <a:solidFill>
                  <a:schemeClr val="tx1"/>
                </a:solidFill>
                <a:latin typeface="Monaco" pitchFamily="2" charset="77"/>
                <a:ea typeface="Arial"/>
                <a:cs typeface="Arial"/>
                <a:sym typeface="Arial"/>
              </a:rPr>
              <a:t> = "", ...)</a:t>
            </a:r>
          </a:p>
        </p:txBody>
      </p:sp>
      <p:sp>
        <p:nvSpPr>
          <p:cNvPr id="7" name="TextBox 6">
            <a:extLst>
              <a:ext uri="{FF2B5EF4-FFF2-40B4-BE49-F238E27FC236}">
                <a16:creationId xmlns:a16="http://schemas.microsoft.com/office/drawing/2014/main" id="{78BA4222-6CF0-73F1-0C75-6E2BC7537804}"/>
              </a:ext>
            </a:extLst>
          </p:cNvPr>
          <p:cNvSpPr txBox="1"/>
          <p:nvPr/>
        </p:nvSpPr>
        <p:spPr>
          <a:xfrm>
            <a:off x="2088444" y="3874631"/>
            <a:ext cx="8737600" cy="523220"/>
          </a:xfrm>
          <a:prstGeom prst="rect">
            <a:avLst/>
          </a:prstGeom>
          <a:noFill/>
        </p:spPr>
        <p:txBody>
          <a:bodyPr wrap="square">
            <a:spAutoFit/>
          </a:bodyPr>
          <a:lstStyle/>
          <a:p>
            <a:pPr marL="0" indent="0">
              <a:lnSpc>
                <a:spcPct val="100000"/>
              </a:lnSpc>
            </a:pPr>
            <a:r>
              <a:rPr lang="en-US" sz="2800" dirty="0" err="1">
                <a:solidFill>
                  <a:schemeClr val="dk2"/>
                </a:solidFill>
                <a:latin typeface="Monaco" pitchFamily="2" charset="77"/>
              </a:rPr>
              <a:t>read.csv</a:t>
            </a:r>
            <a:r>
              <a:rPr lang="en-US" sz="2800" dirty="0">
                <a:solidFill>
                  <a:schemeClr val="dk2"/>
                </a:solidFill>
                <a:latin typeface="Monaco" pitchFamily="2" charset="77"/>
              </a:rPr>
              <a:t>("</a:t>
            </a:r>
            <a:r>
              <a:rPr lang="en-US" sz="2800" dirty="0" err="1">
                <a:solidFill>
                  <a:schemeClr val="dk2"/>
                </a:solidFill>
                <a:latin typeface="Monaco" pitchFamily="2" charset="77"/>
              </a:rPr>
              <a:t>results.txt</a:t>
            </a:r>
            <a:r>
              <a:rPr lang="en-US" sz="2800" dirty="0">
                <a:solidFill>
                  <a:schemeClr val="dk2"/>
                </a:solidFill>
                <a:latin typeface="Monaco" pitchFamily="2" charset="77"/>
              </a:rPr>
              <a:t>", "\t")</a:t>
            </a:r>
          </a:p>
        </p:txBody>
      </p:sp>
      <p:sp>
        <p:nvSpPr>
          <p:cNvPr id="3" name="TextBox 2">
            <a:extLst>
              <a:ext uri="{FF2B5EF4-FFF2-40B4-BE49-F238E27FC236}">
                <a16:creationId xmlns:a16="http://schemas.microsoft.com/office/drawing/2014/main" id="{4B2E2DC5-4C5F-EE0A-3749-B36722DB9CE9}"/>
              </a:ext>
            </a:extLst>
          </p:cNvPr>
          <p:cNvSpPr txBox="1"/>
          <p:nvPr/>
        </p:nvSpPr>
        <p:spPr>
          <a:xfrm>
            <a:off x="2810933" y="4976258"/>
            <a:ext cx="8445646" cy="1200329"/>
          </a:xfrm>
          <a:prstGeom prst="rect">
            <a:avLst/>
          </a:prstGeom>
          <a:solidFill>
            <a:schemeClr val="accent5">
              <a:lumMod val="75000"/>
              <a:alpha val="7000"/>
            </a:schemeClr>
          </a:solidFill>
        </p:spPr>
        <p:txBody>
          <a:bodyPr wrap="square" rtlCol="0">
            <a:spAutoFit/>
          </a:bodyPr>
          <a:lstStyle/>
          <a:p>
            <a:r>
              <a:rPr lang="en-US" sz="2400" dirty="0"/>
              <a:t>There are no named arguments</a:t>
            </a:r>
            <a:endParaRPr lang="en-US" sz="2400" dirty="0">
              <a:solidFill>
                <a:srgbClr val="7030A0"/>
              </a:solidFill>
            </a:endParaRPr>
          </a:p>
          <a:p>
            <a:r>
              <a:rPr lang="en-US" sz="2400" dirty="0"/>
              <a:t>First value </a:t>
            </a:r>
            <a:r>
              <a:rPr lang="en-US" sz="2000" dirty="0">
                <a:solidFill>
                  <a:srgbClr val="7030A0"/>
                </a:solidFill>
                <a:latin typeface="Monaco" pitchFamily="2" charset="77"/>
              </a:rPr>
              <a:t>“</a:t>
            </a:r>
            <a:r>
              <a:rPr lang="en-US" sz="2000" dirty="0" err="1">
                <a:solidFill>
                  <a:srgbClr val="7030A0"/>
                </a:solidFill>
                <a:latin typeface="Monaco" pitchFamily="2" charset="77"/>
              </a:rPr>
              <a:t>results.txt</a:t>
            </a:r>
            <a:r>
              <a:rPr lang="en-US" sz="2000" dirty="0">
                <a:solidFill>
                  <a:srgbClr val="7030A0"/>
                </a:solidFill>
                <a:latin typeface="Monaco" pitchFamily="2" charset="77"/>
              </a:rPr>
              <a:t>” </a:t>
            </a:r>
            <a:r>
              <a:rPr lang="en-US" sz="2400" dirty="0"/>
              <a:t>is matched to first argument </a:t>
            </a:r>
            <a:r>
              <a:rPr lang="en-US" sz="2000" dirty="0">
                <a:solidFill>
                  <a:srgbClr val="7030A0"/>
                </a:solidFill>
                <a:latin typeface="Monaco" pitchFamily="2" charset="77"/>
              </a:rPr>
              <a:t>file</a:t>
            </a:r>
          </a:p>
          <a:p>
            <a:r>
              <a:rPr lang="en-US" sz="2400" dirty="0"/>
              <a:t>Second value </a:t>
            </a:r>
            <a:r>
              <a:rPr lang="en-US" sz="2000" dirty="0">
                <a:solidFill>
                  <a:srgbClr val="7030A0"/>
                </a:solidFill>
                <a:latin typeface="Monaco" pitchFamily="2" charset="77"/>
              </a:rPr>
              <a:t>“\t” </a:t>
            </a:r>
            <a:r>
              <a:rPr lang="en-US" sz="2400" dirty="0"/>
              <a:t>is matched to second argument </a:t>
            </a:r>
            <a:r>
              <a:rPr lang="en-US" sz="2000" dirty="0">
                <a:solidFill>
                  <a:srgbClr val="7030A0"/>
                </a:solidFill>
                <a:latin typeface="Monaco" pitchFamily="2" charset="77"/>
              </a:rPr>
              <a:t>header</a:t>
            </a:r>
          </a:p>
        </p:txBody>
      </p:sp>
      <p:pic>
        <p:nvPicPr>
          <p:cNvPr id="50178" name="Picture 2" descr="cute cat say no with round background flat cartoon illustration 24584420 PNG">
            <a:extLst>
              <a:ext uri="{FF2B5EF4-FFF2-40B4-BE49-F238E27FC236}">
                <a16:creationId xmlns:a16="http://schemas.microsoft.com/office/drawing/2014/main" id="{BEF5CBC6-640C-BED4-3DEF-E06D5AAA0B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9926" y="4635501"/>
            <a:ext cx="1810407" cy="18104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3030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01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45595F6-C529-AFDF-4A60-A60126881479}"/>
              </a:ext>
            </a:extLst>
          </p:cNvPr>
          <p:cNvSpPr txBox="1"/>
          <p:nvPr/>
        </p:nvSpPr>
        <p:spPr>
          <a:xfrm>
            <a:off x="745067" y="736600"/>
            <a:ext cx="9708444" cy="1485900"/>
          </a:xfrm>
          <a:prstGeom prst="rect">
            <a:avLst/>
          </a:prstGeom>
        </p:spPr>
        <p:txBody>
          <a:bodyPr vert="horz" lIns="91440" tIns="45720" rIns="91440" bIns="45720" rtlCol="0" anchor="t">
            <a:normAutofit/>
          </a:bodyPr>
          <a:lstStyle/>
          <a:p>
            <a:pPr defTabSz="914400">
              <a:lnSpc>
                <a:spcPct val="89000"/>
              </a:lnSpc>
              <a:spcBef>
                <a:spcPct val="0"/>
              </a:spcBef>
              <a:spcAft>
                <a:spcPts val="600"/>
              </a:spcAft>
            </a:pPr>
            <a:r>
              <a:rPr lang="en-US" sz="3800" dirty="0">
                <a:solidFill>
                  <a:schemeClr val="tx2"/>
                </a:solidFill>
                <a:latin typeface="+mj-lt"/>
                <a:ea typeface="+mj-ea"/>
                <a:cs typeface="+mj-cs"/>
              </a:rPr>
              <a:t>Quiz Time!</a:t>
            </a:r>
          </a:p>
          <a:p>
            <a:pPr defTabSz="914400">
              <a:lnSpc>
                <a:spcPct val="89000"/>
              </a:lnSpc>
              <a:spcBef>
                <a:spcPct val="0"/>
              </a:spcBef>
              <a:spcAft>
                <a:spcPts val="600"/>
              </a:spcAft>
            </a:pPr>
            <a:r>
              <a:rPr lang="en-US" sz="3800" dirty="0">
                <a:solidFill>
                  <a:schemeClr val="tx2"/>
                </a:solidFill>
                <a:latin typeface="+mj-lt"/>
                <a:ea typeface="+mj-ea"/>
                <a:cs typeface="+mj-cs"/>
              </a:rPr>
              <a:t>Will this function call work?</a:t>
            </a:r>
          </a:p>
        </p:txBody>
      </p:sp>
      <p:sp>
        <p:nvSpPr>
          <p:cNvPr id="5" name="Google Shape;1694;p147">
            <a:extLst>
              <a:ext uri="{FF2B5EF4-FFF2-40B4-BE49-F238E27FC236}">
                <a16:creationId xmlns:a16="http://schemas.microsoft.com/office/drawing/2014/main" id="{12920E6B-B2D5-2A40-C847-9C83159EEDA8}"/>
              </a:ext>
            </a:extLst>
          </p:cNvPr>
          <p:cNvSpPr txBox="1">
            <a:spLocks/>
          </p:cNvSpPr>
          <p:nvPr/>
        </p:nvSpPr>
        <p:spPr>
          <a:xfrm>
            <a:off x="899883" y="1947616"/>
            <a:ext cx="10592635" cy="1506653"/>
          </a:xfrm>
          <a:prstGeom prst="rect">
            <a:avLst/>
          </a:prstGeom>
          <a:solidFill>
            <a:schemeClr val="accent3">
              <a:lumMod val="40000"/>
              <a:lumOff val="60000"/>
              <a:alpha val="20000"/>
            </a:schemeClr>
          </a:solidFill>
        </p:spPr>
        <p:txBody>
          <a:bodyPr spcFirstLastPara="1" vert="horz" wrap="square" lIns="121900" tIns="121900" rIns="121900" bIns="121900" rtlCol="0" anchor="t" anchorCtr="0">
            <a:noAutofit/>
          </a:bodyPr>
          <a:lstStyle>
            <a:lvl1pPr marL="384048" lvl="0" indent="-384048" algn="l" defTabSz="914400" rtl="0" eaLnBrk="1" latinLnBrk="0" hangingPunct="1">
              <a:lnSpc>
                <a:spcPct val="94000"/>
              </a:lnSpc>
              <a:spcBef>
                <a:spcPts val="0"/>
              </a:spcBef>
              <a:spcAft>
                <a:spcPts val="0"/>
              </a:spcAft>
              <a:buFont typeface="Franklin Gothic Book" panose="020B0503020102020204" pitchFamily="34" charset="0"/>
              <a:buNone/>
              <a:defRPr sz="2000" kern="1200" baseline="0">
                <a:solidFill>
                  <a:srgbClr val="434343"/>
                </a:solidFill>
                <a:latin typeface="Roboto Mono"/>
                <a:ea typeface="Roboto Mono"/>
                <a:cs typeface="Roboto Mono"/>
                <a:sym typeface="Roboto Mono"/>
              </a:defRPr>
            </a:lvl1pPr>
            <a:lvl2pPr marL="914400" lvl="1" indent="-384048" algn="l" defTabSz="914400" rtl="0" eaLnBrk="1" latinLnBrk="0" hangingPunct="1">
              <a:lnSpc>
                <a:spcPct val="94000"/>
              </a:lnSpc>
              <a:spcBef>
                <a:spcPts val="2133"/>
              </a:spcBef>
              <a:spcAft>
                <a:spcPts val="0"/>
              </a:spcAft>
              <a:buFont typeface="Franklin Gothic Book" panose="020B0503020102020204" pitchFamily="34" charset="0"/>
              <a:buNone/>
              <a:defRPr sz="2000" i="1" kern="1200" baseline="0">
                <a:solidFill>
                  <a:schemeClr val="tx2"/>
                </a:solidFill>
                <a:latin typeface="+mn-lt"/>
                <a:ea typeface="+mn-ea"/>
                <a:cs typeface="+mn-cs"/>
              </a:defRPr>
            </a:lvl2pPr>
            <a:lvl3pPr marL="1371600" lvl="2" indent="-384048" algn="l" defTabSz="914400" rtl="0" eaLnBrk="1" latinLnBrk="0" hangingPunct="1">
              <a:lnSpc>
                <a:spcPct val="94000"/>
              </a:lnSpc>
              <a:spcBef>
                <a:spcPts val="2133"/>
              </a:spcBef>
              <a:spcAft>
                <a:spcPts val="0"/>
              </a:spcAft>
              <a:buFont typeface="Franklin Gothic Book" panose="020B0503020102020204" pitchFamily="34" charset="0"/>
              <a:buNone/>
              <a:defRPr sz="1800" kern="1200" baseline="0">
                <a:solidFill>
                  <a:schemeClr val="tx2"/>
                </a:solidFill>
                <a:latin typeface="+mn-lt"/>
                <a:ea typeface="+mn-ea"/>
                <a:cs typeface="+mn-cs"/>
              </a:defRPr>
            </a:lvl3pPr>
            <a:lvl4pPr marL="1828800" lvl="3" indent="-384048" algn="l" defTabSz="914400" rtl="0" eaLnBrk="1" latinLnBrk="0" hangingPunct="1">
              <a:lnSpc>
                <a:spcPct val="94000"/>
              </a:lnSpc>
              <a:spcBef>
                <a:spcPts val="2133"/>
              </a:spcBef>
              <a:spcAft>
                <a:spcPts val="0"/>
              </a:spcAft>
              <a:buFont typeface="Franklin Gothic Book" panose="020B0503020102020204" pitchFamily="34" charset="0"/>
              <a:buNone/>
              <a:defRPr sz="1800" i="1" kern="1200" baseline="0">
                <a:solidFill>
                  <a:schemeClr val="tx2"/>
                </a:solidFill>
                <a:latin typeface="+mn-lt"/>
                <a:ea typeface="+mn-ea"/>
                <a:cs typeface="+mn-cs"/>
              </a:defRPr>
            </a:lvl4pPr>
            <a:lvl5pPr marL="2286000" lvl="4" indent="-384048" algn="l" defTabSz="914400" rtl="0" eaLnBrk="1" latinLnBrk="0" hangingPunct="1">
              <a:lnSpc>
                <a:spcPct val="94000"/>
              </a:lnSpc>
              <a:spcBef>
                <a:spcPts val="2133"/>
              </a:spcBef>
              <a:spcAft>
                <a:spcPts val="0"/>
              </a:spcAft>
              <a:buFont typeface="Franklin Gothic Book" panose="020B0503020102020204" pitchFamily="34" charset="0"/>
              <a:buNone/>
              <a:defRPr sz="1600" kern="1200" baseline="0">
                <a:solidFill>
                  <a:schemeClr val="tx2"/>
                </a:solidFill>
                <a:latin typeface="+mn-lt"/>
                <a:ea typeface="+mn-ea"/>
                <a:cs typeface="+mn-cs"/>
              </a:defRPr>
            </a:lvl5pPr>
            <a:lvl6pPr marL="2743200" lvl="5" indent="-384048" algn="l" defTabSz="914400" rtl="0" eaLnBrk="1" latinLnBrk="0" hangingPunct="1">
              <a:lnSpc>
                <a:spcPct val="94000"/>
              </a:lnSpc>
              <a:spcBef>
                <a:spcPts val="2133"/>
              </a:spcBef>
              <a:spcAft>
                <a:spcPts val="0"/>
              </a:spcAft>
              <a:buFont typeface="Franklin Gothic Book" panose="020B0503020102020204" pitchFamily="34" charset="0"/>
              <a:buNone/>
              <a:defRPr sz="1600" i="1" kern="1200" baseline="0">
                <a:solidFill>
                  <a:schemeClr val="tx2"/>
                </a:solidFill>
                <a:latin typeface="+mn-lt"/>
                <a:ea typeface="+mn-ea"/>
                <a:cs typeface="+mn-cs"/>
              </a:defRPr>
            </a:lvl6pPr>
            <a:lvl7pPr marL="3200400" lvl="6" indent="-384048" algn="l" defTabSz="914400" rtl="0" eaLnBrk="1" latinLnBrk="0" hangingPunct="1">
              <a:lnSpc>
                <a:spcPct val="94000"/>
              </a:lnSpc>
              <a:spcBef>
                <a:spcPts val="2133"/>
              </a:spcBef>
              <a:spcAft>
                <a:spcPts val="0"/>
              </a:spcAft>
              <a:buFont typeface="Franklin Gothic Book" panose="020B0503020102020204" pitchFamily="34" charset="0"/>
              <a:buNone/>
              <a:defRPr sz="1400" kern="1200" baseline="0">
                <a:solidFill>
                  <a:schemeClr val="tx2"/>
                </a:solidFill>
                <a:latin typeface="+mn-lt"/>
                <a:ea typeface="+mn-ea"/>
                <a:cs typeface="+mn-cs"/>
              </a:defRPr>
            </a:lvl7pPr>
            <a:lvl8pPr marL="3657600" lvl="7" indent="-384048" algn="l" defTabSz="914400" rtl="0" eaLnBrk="1" latinLnBrk="0" hangingPunct="1">
              <a:lnSpc>
                <a:spcPct val="94000"/>
              </a:lnSpc>
              <a:spcBef>
                <a:spcPts val="2133"/>
              </a:spcBef>
              <a:spcAft>
                <a:spcPts val="0"/>
              </a:spcAft>
              <a:buFont typeface="Franklin Gothic Book" panose="020B0503020102020204" pitchFamily="34" charset="0"/>
              <a:buNone/>
              <a:defRPr sz="1400" i="1" kern="1200" baseline="0">
                <a:solidFill>
                  <a:schemeClr val="tx2"/>
                </a:solidFill>
                <a:latin typeface="+mn-lt"/>
                <a:ea typeface="+mn-ea"/>
                <a:cs typeface="+mn-cs"/>
              </a:defRPr>
            </a:lvl8pPr>
            <a:lvl9pPr marL="4114800" lvl="8" indent="-384048" algn="l" defTabSz="914400" rtl="0" eaLnBrk="1" latinLnBrk="0" hangingPunct="1">
              <a:lnSpc>
                <a:spcPct val="94000"/>
              </a:lnSpc>
              <a:spcBef>
                <a:spcPts val="2133"/>
              </a:spcBef>
              <a:spcAft>
                <a:spcPts val="2133"/>
              </a:spcAft>
              <a:buFont typeface="Franklin Gothic Book" panose="020B0503020102020204" pitchFamily="34" charset="0"/>
              <a:buNone/>
              <a:defRPr sz="1400" kern="1200" baseline="0">
                <a:solidFill>
                  <a:schemeClr val="tx2"/>
                </a:solidFill>
                <a:latin typeface="+mn-lt"/>
                <a:ea typeface="+mn-ea"/>
                <a:cs typeface="+mn-cs"/>
              </a:defRPr>
            </a:lvl9pPr>
          </a:lstStyle>
          <a:p>
            <a:pPr marL="0" indent="0">
              <a:lnSpc>
                <a:spcPct val="100000"/>
              </a:lnSpc>
              <a:spcBef>
                <a:spcPts val="2133"/>
              </a:spcBef>
            </a:pPr>
            <a:r>
              <a:rPr lang="en-US" sz="2400" dirty="0" err="1">
                <a:solidFill>
                  <a:schemeClr val="tx1"/>
                </a:solidFill>
                <a:latin typeface="Monaco" pitchFamily="2" charset="77"/>
                <a:ea typeface="Arial"/>
                <a:cs typeface="Arial"/>
                <a:sym typeface="Arial"/>
              </a:rPr>
              <a:t>read.csv</a:t>
            </a:r>
            <a:r>
              <a:rPr lang="en-US" sz="2400" dirty="0">
                <a:solidFill>
                  <a:schemeClr val="tx1"/>
                </a:solidFill>
                <a:latin typeface="Monaco" pitchFamily="2" charset="77"/>
                <a:ea typeface="Arial"/>
                <a:cs typeface="Arial"/>
                <a:sym typeface="Arial"/>
              </a:rPr>
              <a:t>(file, header = TRUE, </a:t>
            </a:r>
            <a:r>
              <a:rPr lang="en-US" sz="2400" dirty="0" err="1">
                <a:solidFill>
                  <a:schemeClr val="tx1"/>
                </a:solidFill>
                <a:latin typeface="Monaco" pitchFamily="2" charset="77"/>
                <a:ea typeface="Arial"/>
                <a:cs typeface="Arial"/>
                <a:sym typeface="Arial"/>
              </a:rPr>
              <a:t>sep</a:t>
            </a:r>
            <a:r>
              <a:rPr lang="en-US" sz="2400" dirty="0">
                <a:solidFill>
                  <a:schemeClr val="tx1"/>
                </a:solidFill>
                <a:latin typeface="Monaco" pitchFamily="2" charset="77"/>
                <a:ea typeface="Arial"/>
                <a:cs typeface="Arial"/>
                <a:sym typeface="Arial"/>
              </a:rPr>
              <a:t> = ",", quote = "\"",</a:t>
            </a:r>
          </a:p>
          <a:p>
            <a:pPr marL="0" indent="0">
              <a:lnSpc>
                <a:spcPct val="100000"/>
              </a:lnSpc>
            </a:pPr>
            <a:r>
              <a:rPr lang="en-US" sz="2400" dirty="0">
                <a:solidFill>
                  <a:schemeClr val="tx1"/>
                </a:solidFill>
                <a:latin typeface="Monaco" pitchFamily="2" charset="77"/>
                <a:ea typeface="Arial"/>
                <a:cs typeface="Arial"/>
                <a:sym typeface="Arial"/>
              </a:rPr>
              <a:t>         dec = ".", fill = TRUE, </a:t>
            </a:r>
            <a:r>
              <a:rPr lang="en-US" sz="2400" dirty="0" err="1">
                <a:solidFill>
                  <a:schemeClr val="tx1"/>
                </a:solidFill>
                <a:latin typeface="Monaco" pitchFamily="2" charset="77"/>
                <a:ea typeface="Arial"/>
                <a:cs typeface="Arial"/>
                <a:sym typeface="Arial"/>
              </a:rPr>
              <a:t>comment.char</a:t>
            </a:r>
            <a:r>
              <a:rPr lang="en-US" sz="2400" dirty="0">
                <a:solidFill>
                  <a:schemeClr val="tx1"/>
                </a:solidFill>
                <a:latin typeface="Monaco" pitchFamily="2" charset="77"/>
                <a:ea typeface="Arial"/>
                <a:cs typeface="Arial"/>
                <a:sym typeface="Arial"/>
              </a:rPr>
              <a:t> = "", ...)</a:t>
            </a:r>
          </a:p>
        </p:txBody>
      </p:sp>
      <p:sp>
        <p:nvSpPr>
          <p:cNvPr id="7" name="TextBox 6">
            <a:extLst>
              <a:ext uri="{FF2B5EF4-FFF2-40B4-BE49-F238E27FC236}">
                <a16:creationId xmlns:a16="http://schemas.microsoft.com/office/drawing/2014/main" id="{78BA4222-6CF0-73F1-0C75-6E2BC7537804}"/>
              </a:ext>
            </a:extLst>
          </p:cNvPr>
          <p:cNvSpPr txBox="1"/>
          <p:nvPr/>
        </p:nvSpPr>
        <p:spPr>
          <a:xfrm>
            <a:off x="2088444" y="3874631"/>
            <a:ext cx="8737600" cy="523220"/>
          </a:xfrm>
          <a:prstGeom prst="rect">
            <a:avLst/>
          </a:prstGeom>
          <a:noFill/>
        </p:spPr>
        <p:txBody>
          <a:bodyPr wrap="square">
            <a:spAutoFit/>
          </a:bodyPr>
          <a:lstStyle/>
          <a:p>
            <a:pPr marL="0" indent="0">
              <a:lnSpc>
                <a:spcPct val="100000"/>
              </a:lnSpc>
            </a:pPr>
            <a:r>
              <a:rPr lang="en-US" sz="2800" dirty="0" err="1">
                <a:solidFill>
                  <a:schemeClr val="dk2"/>
                </a:solidFill>
                <a:latin typeface="Monaco" pitchFamily="2" charset="77"/>
              </a:rPr>
              <a:t>read.csv</a:t>
            </a:r>
            <a:r>
              <a:rPr lang="en-US" sz="2800" dirty="0">
                <a:solidFill>
                  <a:schemeClr val="dk2"/>
                </a:solidFill>
                <a:latin typeface="Monaco" pitchFamily="2" charset="77"/>
              </a:rPr>
              <a:t>("</a:t>
            </a:r>
            <a:r>
              <a:rPr lang="en-US" sz="2800" dirty="0" err="1">
                <a:solidFill>
                  <a:schemeClr val="dk2"/>
                </a:solidFill>
                <a:latin typeface="Monaco" pitchFamily="2" charset="77"/>
              </a:rPr>
              <a:t>results.txt</a:t>
            </a:r>
            <a:r>
              <a:rPr lang="en-US" sz="2800" dirty="0">
                <a:solidFill>
                  <a:schemeClr val="dk2"/>
                </a:solidFill>
                <a:latin typeface="Monaco" pitchFamily="2" charset="77"/>
              </a:rPr>
              <a:t>", TRUE, "\t")</a:t>
            </a:r>
          </a:p>
        </p:txBody>
      </p:sp>
    </p:spTree>
    <p:extLst>
      <p:ext uri="{BB962C8B-B14F-4D97-AF65-F5344CB8AC3E}">
        <p14:creationId xmlns:p14="http://schemas.microsoft.com/office/powerpoint/2010/main" val="255016338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45595F6-C529-AFDF-4A60-A60126881479}"/>
              </a:ext>
            </a:extLst>
          </p:cNvPr>
          <p:cNvSpPr txBox="1"/>
          <p:nvPr/>
        </p:nvSpPr>
        <p:spPr>
          <a:xfrm>
            <a:off x="745067" y="736600"/>
            <a:ext cx="9708444" cy="1485900"/>
          </a:xfrm>
          <a:prstGeom prst="rect">
            <a:avLst/>
          </a:prstGeom>
        </p:spPr>
        <p:txBody>
          <a:bodyPr vert="horz" lIns="91440" tIns="45720" rIns="91440" bIns="45720" rtlCol="0" anchor="t">
            <a:normAutofit/>
          </a:bodyPr>
          <a:lstStyle/>
          <a:p>
            <a:pPr defTabSz="914400">
              <a:lnSpc>
                <a:spcPct val="89000"/>
              </a:lnSpc>
              <a:spcBef>
                <a:spcPct val="0"/>
              </a:spcBef>
              <a:spcAft>
                <a:spcPts val="600"/>
              </a:spcAft>
            </a:pPr>
            <a:r>
              <a:rPr lang="en-US" sz="3800" dirty="0">
                <a:solidFill>
                  <a:schemeClr val="tx2"/>
                </a:solidFill>
                <a:latin typeface="+mj-lt"/>
                <a:ea typeface="+mj-ea"/>
                <a:cs typeface="+mj-cs"/>
              </a:rPr>
              <a:t>Quiz Time!</a:t>
            </a:r>
          </a:p>
          <a:p>
            <a:pPr defTabSz="914400">
              <a:lnSpc>
                <a:spcPct val="89000"/>
              </a:lnSpc>
              <a:spcBef>
                <a:spcPct val="0"/>
              </a:spcBef>
              <a:spcAft>
                <a:spcPts val="600"/>
              </a:spcAft>
            </a:pPr>
            <a:r>
              <a:rPr lang="en-US" sz="3800" dirty="0">
                <a:solidFill>
                  <a:schemeClr val="tx2"/>
                </a:solidFill>
                <a:latin typeface="+mj-lt"/>
                <a:ea typeface="+mj-ea"/>
                <a:cs typeface="+mj-cs"/>
              </a:rPr>
              <a:t>Will this function call work?</a:t>
            </a:r>
          </a:p>
        </p:txBody>
      </p:sp>
      <p:sp>
        <p:nvSpPr>
          <p:cNvPr id="5" name="Google Shape;1694;p147">
            <a:extLst>
              <a:ext uri="{FF2B5EF4-FFF2-40B4-BE49-F238E27FC236}">
                <a16:creationId xmlns:a16="http://schemas.microsoft.com/office/drawing/2014/main" id="{12920E6B-B2D5-2A40-C847-9C83159EEDA8}"/>
              </a:ext>
            </a:extLst>
          </p:cNvPr>
          <p:cNvSpPr txBox="1">
            <a:spLocks/>
          </p:cNvSpPr>
          <p:nvPr/>
        </p:nvSpPr>
        <p:spPr>
          <a:xfrm>
            <a:off x="899883" y="1947616"/>
            <a:ext cx="10592635" cy="1506653"/>
          </a:xfrm>
          <a:prstGeom prst="rect">
            <a:avLst/>
          </a:prstGeom>
          <a:solidFill>
            <a:schemeClr val="accent3">
              <a:lumMod val="40000"/>
              <a:lumOff val="60000"/>
              <a:alpha val="20000"/>
            </a:schemeClr>
          </a:solidFill>
        </p:spPr>
        <p:txBody>
          <a:bodyPr spcFirstLastPara="1" vert="horz" wrap="square" lIns="121900" tIns="121900" rIns="121900" bIns="121900" rtlCol="0" anchor="t" anchorCtr="0">
            <a:noAutofit/>
          </a:bodyPr>
          <a:lstStyle>
            <a:lvl1pPr marL="384048" lvl="0" indent="-384048" algn="l" defTabSz="914400" rtl="0" eaLnBrk="1" latinLnBrk="0" hangingPunct="1">
              <a:lnSpc>
                <a:spcPct val="94000"/>
              </a:lnSpc>
              <a:spcBef>
                <a:spcPts val="0"/>
              </a:spcBef>
              <a:spcAft>
                <a:spcPts val="0"/>
              </a:spcAft>
              <a:buFont typeface="Franklin Gothic Book" panose="020B0503020102020204" pitchFamily="34" charset="0"/>
              <a:buNone/>
              <a:defRPr sz="2000" kern="1200" baseline="0">
                <a:solidFill>
                  <a:srgbClr val="434343"/>
                </a:solidFill>
                <a:latin typeface="Roboto Mono"/>
                <a:ea typeface="Roboto Mono"/>
                <a:cs typeface="Roboto Mono"/>
                <a:sym typeface="Roboto Mono"/>
              </a:defRPr>
            </a:lvl1pPr>
            <a:lvl2pPr marL="914400" lvl="1" indent="-384048" algn="l" defTabSz="914400" rtl="0" eaLnBrk="1" latinLnBrk="0" hangingPunct="1">
              <a:lnSpc>
                <a:spcPct val="94000"/>
              </a:lnSpc>
              <a:spcBef>
                <a:spcPts val="2133"/>
              </a:spcBef>
              <a:spcAft>
                <a:spcPts val="0"/>
              </a:spcAft>
              <a:buFont typeface="Franklin Gothic Book" panose="020B0503020102020204" pitchFamily="34" charset="0"/>
              <a:buNone/>
              <a:defRPr sz="2000" i="1" kern="1200" baseline="0">
                <a:solidFill>
                  <a:schemeClr val="tx2"/>
                </a:solidFill>
                <a:latin typeface="+mn-lt"/>
                <a:ea typeface="+mn-ea"/>
                <a:cs typeface="+mn-cs"/>
              </a:defRPr>
            </a:lvl2pPr>
            <a:lvl3pPr marL="1371600" lvl="2" indent="-384048" algn="l" defTabSz="914400" rtl="0" eaLnBrk="1" latinLnBrk="0" hangingPunct="1">
              <a:lnSpc>
                <a:spcPct val="94000"/>
              </a:lnSpc>
              <a:spcBef>
                <a:spcPts val="2133"/>
              </a:spcBef>
              <a:spcAft>
                <a:spcPts val="0"/>
              </a:spcAft>
              <a:buFont typeface="Franklin Gothic Book" panose="020B0503020102020204" pitchFamily="34" charset="0"/>
              <a:buNone/>
              <a:defRPr sz="1800" kern="1200" baseline="0">
                <a:solidFill>
                  <a:schemeClr val="tx2"/>
                </a:solidFill>
                <a:latin typeface="+mn-lt"/>
                <a:ea typeface="+mn-ea"/>
                <a:cs typeface="+mn-cs"/>
              </a:defRPr>
            </a:lvl3pPr>
            <a:lvl4pPr marL="1828800" lvl="3" indent="-384048" algn="l" defTabSz="914400" rtl="0" eaLnBrk="1" latinLnBrk="0" hangingPunct="1">
              <a:lnSpc>
                <a:spcPct val="94000"/>
              </a:lnSpc>
              <a:spcBef>
                <a:spcPts val="2133"/>
              </a:spcBef>
              <a:spcAft>
                <a:spcPts val="0"/>
              </a:spcAft>
              <a:buFont typeface="Franklin Gothic Book" panose="020B0503020102020204" pitchFamily="34" charset="0"/>
              <a:buNone/>
              <a:defRPr sz="1800" i="1" kern="1200" baseline="0">
                <a:solidFill>
                  <a:schemeClr val="tx2"/>
                </a:solidFill>
                <a:latin typeface="+mn-lt"/>
                <a:ea typeface="+mn-ea"/>
                <a:cs typeface="+mn-cs"/>
              </a:defRPr>
            </a:lvl4pPr>
            <a:lvl5pPr marL="2286000" lvl="4" indent="-384048" algn="l" defTabSz="914400" rtl="0" eaLnBrk="1" latinLnBrk="0" hangingPunct="1">
              <a:lnSpc>
                <a:spcPct val="94000"/>
              </a:lnSpc>
              <a:spcBef>
                <a:spcPts val="2133"/>
              </a:spcBef>
              <a:spcAft>
                <a:spcPts val="0"/>
              </a:spcAft>
              <a:buFont typeface="Franklin Gothic Book" panose="020B0503020102020204" pitchFamily="34" charset="0"/>
              <a:buNone/>
              <a:defRPr sz="1600" kern="1200" baseline="0">
                <a:solidFill>
                  <a:schemeClr val="tx2"/>
                </a:solidFill>
                <a:latin typeface="+mn-lt"/>
                <a:ea typeface="+mn-ea"/>
                <a:cs typeface="+mn-cs"/>
              </a:defRPr>
            </a:lvl5pPr>
            <a:lvl6pPr marL="2743200" lvl="5" indent="-384048" algn="l" defTabSz="914400" rtl="0" eaLnBrk="1" latinLnBrk="0" hangingPunct="1">
              <a:lnSpc>
                <a:spcPct val="94000"/>
              </a:lnSpc>
              <a:spcBef>
                <a:spcPts val="2133"/>
              </a:spcBef>
              <a:spcAft>
                <a:spcPts val="0"/>
              </a:spcAft>
              <a:buFont typeface="Franklin Gothic Book" panose="020B0503020102020204" pitchFamily="34" charset="0"/>
              <a:buNone/>
              <a:defRPr sz="1600" i="1" kern="1200" baseline="0">
                <a:solidFill>
                  <a:schemeClr val="tx2"/>
                </a:solidFill>
                <a:latin typeface="+mn-lt"/>
                <a:ea typeface="+mn-ea"/>
                <a:cs typeface="+mn-cs"/>
              </a:defRPr>
            </a:lvl6pPr>
            <a:lvl7pPr marL="3200400" lvl="6" indent="-384048" algn="l" defTabSz="914400" rtl="0" eaLnBrk="1" latinLnBrk="0" hangingPunct="1">
              <a:lnSpc>
                <a:spcPct val="94000"/>
              </a:lnSpc>
              <a:spcBef>
                <a:spcPts val="2133"/>
              </a:spcBef>
              <a:spcAft>
                <a:spcPts val="0"/>
              </a:spcAft>
              <a:buFont typeface="Franklin Gothic Book" panose="020B0503020102020204" pitchFamily="34" charset="0"/>
              <a:buNone/>
              <a:defRPr sz="1400" kern="1200" baseline="0">
                <a:solidFill>
                  <a:schemeClr val="tx2"/>
                </a:solidFill>
                <a:latin typeface="+mn-lt"/>
                <a:ea typeface="+mn-ea"/>
                <a:cs typeface="+mn-cs"/>
              </a:defRPr>
            </a:lvl7pPr>
            <a:lvl8pPr marL="3657600" lvl="7" indent="-384048" algn="l" defTabSz="914400" rtl="0" eaLnBrk="1" latinLnBrk="0" hangingPunct="1">
              <a:lnSpc>
                <a:spcPct val="94000"/>
              </a:lnSpc>
              <a:spcBef>
                <a:spcPts val="2133"/>
              </a:spcBef>
              <a:spcAft>
                <a:spcPts val="0"/>
              </a:spcAft>
              <a:buFont typeface="Franklin Gothic Book" panose="020B0503020102020204" pitchFamily="34" charset="0"/>
              <a:buNone/>
              <a:defRPr sz="1400" i="1" kern="1200" baseline="0">
                <a:solidFill>
                  <a:schemeClr val="tx2"/>
                </a:solidFill>
                <a:latin typeface="+mn-lt"/>
                <a:ea typeface="+mn-ea"/>
                <a:cs typeface="+mn-cs"/>
              </a:defRPr>
            </a:lvl8pPr>
            <a:lvl9pPr marL="4114800" lvl="8" indent="-384048" algn="l" defTabSz="914400" rtl="0" eaLnBrk="1" latinLnBrk="0" hangingPunct="1">
              <a:lnSpc>
                <a:spcPct val="94000"/>
              </a:lnSpc>
              <a:spcBef>
                <a:spcPts val="2133"/>
              </a:spcBef>
              <a:spcAft>
                <a:spcPts val="2133"/>
              </a:spcAft>
              <a:buFont typeface="Franklin Gothic Book" panose="020B0503020102020204" pitchFamily="34" charset="0"/>
              <a:buNone/>
              <a:defRPr sz="1400" kern="1200" baseline="0">
                <a:solidFill>
                  <a:schemeClr val="tx2"/>
                </a:solidFill>
                <a:latin typeface="+mn-lt"/>
                <a:ea typeface="+mn-ea"/>
                <a:cs typeface="+mn-cs"/>
              </a:defRPr>
            </a:lvl9pPr>
          </a:lstStyle>
          <a:p>
            <a:pPr marL="0" indent="0">
              <a:lnSpc>
                <a:spcPct val="100000"/>
              </a:lnSpc>
              <a:spcBef>
                <a:spcPts val="2133"/>
              </a:spcBef>
            </a:pPr>
            <a:r>
              <a:rPr lang="en-US" sz="2400" dirty="0" err="1">
                <a:solidFill>
                  <a:schemeClr val="tx1"/>
                </a:solidFill>
                <a:latin typeface="Monaco" pitchFamily="2" charset="77"/>
                <a:ea typeface="Arial"/>
                <a:cs typeface="Arial"/>
                <a:sym typeface="Arial"/>
              </a:rPr>
              <a:t>read.csv</a:t>
            </a:r>
            <a:r>
              <a:rPr lang="en-US" sz="2400" dirty="0">
                <a:solidFill>
                  <a:schemeClr val="tx1"/>
                </a:solidFill>
                <a:latin typeface="Monaco" pitchFamily="2" charset="77"/>
                <a:ea typeface="Arial"/>
                <a:cs typeface="Arial"/>
                <a:sym typeface="Arial"/>
              </a:rPr>
              <a:t>(file, header = TRUE, </a:t>
            </a:r>
            <a:r>
              <a:rPr lang="en-US" sz="2400" dirty="0" err="1">
                <a:solidFill>
                  <a:schemeClr val="tx1"/>
                </a:solidFill>
                <a:latin typeface="Monaco" pitchFamily="2" charset="77"/>
                <a:ea typeface="Arial"/>
                <a:cs typeface="Arial"/>
                <a:sym typeface="Arial"/>
              </a:rPr>
              <a:t>sep</a:t>
            </a:r>
            <a:r>
              <a:rPr lang="en-US" sz="2400" dirty="0">
                <a:solidFill>
                  <a:schemeClr val="tx1"/>
                </a:solidFill>
                <a:latin typeface="Monaco" pitchFamily="2" charset="77"/>
                <a:ea typeface="Arial"/>
                <a:cs typeface="Arial"/>
                <a:sym typeface="Arial"/>
              </a:rPr>
              <a:t> = ",", quote = "\"",</a:t>
            </a:r>
          </a:p>
          <a:p>
            <a:pPr marL="0" indent="0">
              <a:lnSpc>
                <a:spcPct val="100000"/>
              </a:lnSpc>
            </a:pPr>
            <a:r>
              <a:rPr lang="en-US" sz="2400" dirty="0">
                <a:solidFill>
                  <a:schemeClr val="tx1"/>
                </a:solidFill>
                <a:latin typeface="Monaco" pitchFamily="2" charset="77"/>
                <a:ea typeface="Arial"/>
                <a:cs typeface="Arial"/>
                <a:sym typeface="Arial"/>
              </a:rPr>
              <a:t>         dec = ".", fill = TRUE, </a:t>
            </a:r>
            <a:r>
              <a:rPr lang="en-US" sz="2400" dirty="0" err="1">
                <a:solidFill>
                  <a:schemeClr val="tx1"/>
                </a:solidFill>
                <a:latin typeface="Monaco" pitchFamily="2" charset="77"/>
                <a:ea typeface="Arial"/>
                <a:cs typeface="Arial"/>
                <a:sym typeface="Arial"/>
              </a:rPr>
              <a:t>comment.char</a:t>
            </a:r>
            <a:r>
              <a:rPr lang="en-US" sz="2400" dirty="0">
                <a:solidFill>
                  <a:schemeClr val="tx1"/>
                </a:solidFill>
                <a:latin typeface="Monaco" pitchFamily="2" charset="77"/>
                <a:ea typeface="Arial"/>
                <a:cs typeface="Arial"/>
                <a:sym typeface="Arial"/>
              </a:rPr>
              <a:t> = "", ...)</a:t>
            </a:r>
          </a:p>
        </p:txBody>
      </p:sp>
      <p:sp>
        <p:nvSpPr>
          <p:cNvPr id="7" name="TextBox 6">
            <a:extLst>
              <a:ext uri="{FF2B5EF4-FFF2-40B4-BE49-F238E27FC236}">
                <a16:creationId xmlns:a16="http://schemas.microsoft.com/office/drawing/2014/main" id="{78BA4222-6CF0-73F1-0C75-6E2BC7537804}"/>
              </a:ext>
            </a:extLst>
          </p:cNvPr>
          <p:cNvSpPr txBox="1"/>
          <p:nvPr/>
        </p:nvSpPr>
        <p:spPr>
          <a:xfrm>
            <a:off x="2088444" y="3874631"/>
            <a:ext cx="8737600" cy="523220"/>
          </a:xfrm>
          <a:prstGeom prst="rect">
            <a:avLst/>
          </a:prstGeom>
          <a:noFill/>
        </p:spPr>
        <p:txBody>
          <a:bodyPr wrap="square">
            <a:spAutoFit/>
          </a:bodyPr>
          <a:lstStyle/>
          <a:p>
            <a:pPr marL="0" indent="0">
              <a:lnSpc>
                <a:spcPct val="100000"/>
              </a:lnSpc>
            </a:pPr>
            <a:r>
              <a:rPr lang="en-US" sz="2800" dirty="0" err="1">
                <a:solidFill>
                  <a:schemeClr val="dk2"/>
                </a:solidFill>
                <a:latin typeface="Monaco" pitchFamily="2" charset="77"/>
              </a:rPr>
              <a:t>read.csv</a:t>
            </a:r>
            <a:r>
              <a:rPr lang="en-US" sz="2800" dirty="0">
                <a:solidFill>
                  <a:schemeClr val="dk2"/>
                </a:solidFill>
                <a:latin typeface="Monaco" pitchFamily="2" charset="77"/>
              </a:rPr>
              <a:t>("</a:t>
            </a:r>
            <a:r>
              <a:rPr lang="en-US" sz="2800" dirty="0" err="1">
                <a:solidFill>
                  <a:schemeClr val="dk2"/>
                </a:solidFill>
                <a:latin typeface="Monaco" pitchFamily="2" charset="77"/>
              </a:rPr>
              <a:t>results.txt</a:t>
            </a:r>
            <a:r>
              <a:rPr lang="en-US" sz="2800" dirty="0">
                <a:solidFill>
                  <a:schemeClr val="dk2"/>
                </a:solidFill>
                <a:latin typeface="Monaco" pitchFamily="2" charset="77"/>
              </a:rPr>
              <a:t>", TRUE, "\t")</a:t>
            </a:r>
          </a:p>
        </p:txBody>
      </p:sp>
      <p:sp>
        <p:nvSpPr>
          <p:cNvPr id="3" name="TextBox 2">
            <a:extLst>
              <a:ext uri="{FF2B5EF4-FFF2-40B4-BE49-F238E27FC236}">
                <a16:creationId xmlns:a16="http://schemas.microsoft.com/office/drawing/2014/main" id="{4B2E2DC5-4C5F-EE0A-3749-B36722DB9CE9}"/>
              </a:ext>
            </a:extLst>
          </p:cNvPr>
          <p:cNvSpPr txBox="1"/>
          <p:nvPr/>
        </p:nvSpPr>
        <p:spPr>
          <a:xfrm>
            <a:off x="2810933" y="4976258"/>
            <a:ext cx="8445646" cy="1569660"/>
          </a:xfrm>
          <a:prstGeom prst="rect">
            <a:avLst/>
          </a:prstGeom>
          <a:solidFill>
            <a:schemeClr val="accent5">
              <a:lumMod val="75000"/>
              <a:alpha val="7000"/>
            </a:schemeClr>
          </a:solidFill>
        </p:spPr>
        <p:txBody>
          <a:bodyPr wrap="square" rtlCol="0">
            <a:spAutoFit/>
          </a:bodyPr>
          <a:lstStyle/>
          <a:p>
            <a:r>
              <a:rPr lang="en-US" sz="2400" dirty="0"/>
              <a:t>There are no named arguments</a:t>
            </a:r>
            <a:endParaRPr lang="en-US" sz="2400" dirty="0">
              <a:solidFill>
                <a:srgbClr val="7030A0"/>
              </a:solidFill>
            </a:endParaRPr>
          </a:p>
          <a:p>
            <a:r>
              <a:rPr lang="en-US" sz="2400" dirty="0"/>
              <a:t>First value </a:t>
            </a:r>
            <a:r>
              <a:rPr lang="en-US" sz="2000" dirty="0">
                <a:solidFill>
                  <a:srgbClr val="7030A0"/>
                </a:solidFill>
                <a:latin typeface="Monaco" pitchFamily="2" charset="77"/>
              </a:rPr>
              <a:t>“</a:t>
            </a:r>
            <a:r>
              <a:rPr lang="en-US" sz="2000" dirty="0" err="1">
                <a:solidFill>
                  <a:srgbClr val="7030A0"/>
                </a:solidFill>
                <a:latin typeface="Monaco" pitchFamily="2" charset="77"/>
              </a:rPr>
              <a:t>results.txt</a:t>
            </a:r>
            <a:r>
              <a:rPr lang="en-US" sz="2000" dirty="0">
                <a:solidFill>
                  <a:srgbClr val="7030A0"/>
                </a:solidFill>
                <a:latin typeface="Monaco" pitchFamily="2" charset="77"/>
              </a:rPr>
              <a:t>” </a:t>
            </a:r>
            <a:r>
              <a:rPr lang="en-US" sz="2400" dirty="0"/>
              <a:t>is matched to first argument </a:t>
            </a:r>
            <a:r>
              <a:rPr lang="en-US" sz="2000" dirty="0">
                <a:solidFill>
                  <a:srgbClr val="7030A0"/>
                </a:solidFill>
                <a:latin typeface="Monaco" pitchFamily="2" charset="77"/>
              </a:rPr>
              <a:t>file</a:t>
            </a:r>
          </a:p>
          <a:p>
            <a:r>
              <a:rPr lang="en-US" sz="2400" dirty="0"/>
              <a:t>Second value </a:t>
            </a:r>
            <a:r>
              <a:rPr lang="en-US" sz="2000" dirty="0">
                <a:solidFill>
                  <a:srgbClr val="7030A0"/>
                </a:solidFill>
                <a:latin typeface="Monaco" pitchFamily="2" charset="77"/>
              </a:rPr>
              <a:t>TRUE </a:t>
            </a:r>
            <a:r>
              <a:rPr lang="en-US" sz="2400" dirty="0"/>
              <a:t>is matched to second argument </a:t>
            </a:r>
            <a:r>
              <a:rPr lang="en-US" sz="2000" dirty="0">
                <a:solidFill>
                  <a:srgbClr val="7030A0"/>
                </a:solidFill>
                <a:latin typeface="Monaco" pitchFamily="2" charset="77"/>
              </a:rPr>
              <a:t>header</a:t>
            </a:r>
          </a:p>
          <a:p>
            <a:r>
              <a:rPr lang="en-US" sz="2400" dirty="0"/>
              <a:t>Third value </a:t>
            </a:r>
            <a:r>
              <a:rPr lang="en-US" sz="2000" dirty="0">
                <a:solidFill>
                  <a:srgbClr val="7030A0"/>
                </a:solidFill>
                <a:latin typeface="Monaco" pitchFamily="2" charset="77"/>
              </a:rPr>
              <a:t>“\t”</a:t>
            </a:r>
            <a:r>
              <a:rPr lang="en-US" sz="2400" dirty="0">
                <a:solidFill>
                  <a:srgbClr val="7030A0"/>
                </a:solidFill>
                <a:latin typeface="Monaco" pitchFamily="2" charset="77"/>
              </a:rPr>
              <a:t> </a:t>
            </a:r>
            <a:r>
              <a:rPr lang="en-US" sz="2400" dirty="0"/>
              <a:t>is matched to third argument </a:t>
            </a:r>
            <a:r>
              <a:rPr lang="en-US" sz="2000" dirty="0" err="1">
                <a:solidFill>
                  <a:srgbClr val="7030A0"/>
                </a:solidFill>
                <a:latin typeface="Monaco" pitchFamily="2" charset="77"/>
              </a:rPr>
              <a:t>sep</a:t>
            </a:r>
            <a:endParaRPr lang="en-US" sz="2000" dirty="0">
              <a:solidFill>
                <a:srgbClr val="7030A0"/>
              </a:solidFill>
              <a:latin typeface="Monaco" pitchFamily="2" charset="77"/>
            </a:endParaRPr>
          </a:p>
        </p:txBody>
      </p:sp>
      <p:pic>
        <p:nvPicPr>
          <p:cNvPr id="2" name="Picture 2" descr="cute little cat vector set illustration, yes pose 4928207 Vector Art at  Vecteezy">
            <a:extLst>
              <a:ext uri="{FF2B5EF4-FFF2-40B4-BE49-F238E27FC236}">
                <a16:creationId xmlns:a16="http://schemas.microsoft.com/office/drawing/2014/main" id="{703EA3E0-A3B3-70D4-0181-09EF25C493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2111" y="4665285"/>
            <a:ext cx="1924756" cy="19247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0634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692"/>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7F4F768-8A64-9239-68C4-01FA727F7107}"/>
              </a:ext>
            </a:extLst>
          </p:cNvPr>
          <p:cNvSpPr txBox="1">
            <a:spLocks/>
          </p:cNvSpPr>
          <p:nvPr/>
        </p:nvSpPr>
        <p:spPr>
          <a:xfrm>
            <a:off x="8008608" y="562805"/>
            <a:ext cx="3483910" cy="442192"/>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r">
              <a:buFont typeface="Wingdings 2" panose="05020102010507070707" pitchFamily="18" charset="2"/>
              <a:buNone/>
            </a:pPr>
            <a:r>
              <a:rPr lang="en-US" sz="3400" b="1" i="1" dirty="0">
                <a:solidFill>
                  <a:schemeClr val="accent3">
                    <a:lumMod val="60000"/>
                    <a:lumOff val="40000"/>
                  </a:schemeClr>
                </a:solidFill>
                <a:ea typeface="Calibri"/>
                <a:cs typeface="Calibri"/>
              </a:rPr>
              <a:t>Returning values</a:t>
            </a:r>
          </a:p>
        </p:txBody>
      </p:sp>
      <p:sp>
        <p:nvSpPr>
          <p:cNvPr id="6" name="Content Placeholder 2">
            <a:extLst>
              <a:ext uri="{FF2B5EF4-FFF2-40B4-BE49-F238E27FC236}">
                <a16:creationId xmlns:a16="http://schemas.microsoft.com/office/drawing/2014/main" id="{75FB125E-5C56-F694-4B30-312058A04C12}"/>
              </a:ext>
            </a:extLst>
          </p:cNvPr>
          <p:cNvSpPr txBox="1">
            <a:spLocks/>
          </p:cNvSpPr>
          <p:nvPr/>
        </p:nvSpPr>
        <p:spPr>
          <a:xfrm>
            <a:off x="570747" y="1043060"/>
            <a:ext cx="7794320" cy="538261"/>
          </a:xfrm>
          <a:prstGeom prst="rect">
            <a:avLst/>
          </a:prstGeom>
          <a:ln w="25400">
            <a:noFill/>
          </a:ln>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sz="3200" b="1" dirty="0">
                <a:solidFill>
                  <a:schemeClr val="tx1"/>
                </a:solidFill>
                <a:ea typeface="Calibri"/>
                <a:cs typeface="Calibri"/>
              </a:rPr>
              <a:t>The output of a function is its </a:t>
            </a:r>
            <a:r>
              <a:rPr lang="en-US" sz="3200" b="1" dirty="0">
                <a:solidFill>
                  <a:srgbClr val="00B0F0"/>
                </a:solidFill>
                <a:ea typeface="Calibri"/>
                <a:cs typeface="Calibri"/>
              </a:rPr>
              <a:t>return value</a:t>
            </a:r>
            <a:endParaRPr lang="en-US" sz="2400" dirty="0">
              <a:solidFill>
                <a:srgbClr val="00B0F0"/>
              </a:solidFill>
              <a:ea typeface="Calibri"/>
              <a:cs typeface="Calibri"/>
            </a:endParaRPr>
          </a:p>
        </p:txBody>
      </p:sp>
      <p:sp>
        <p:nvSpPr>
          <p:cNvPr id="2" name="Google Shape;1694;p147">
            <a:extLst>
              <a:ext uri="{FF2B5EF4-FFF2-40B4-BE49-F238E27FC236}">
                <a16:creationId xmlns:a16="http://schemas.microsoft.com/office/drawing/2014/main" id="{97A8400A-5E37-FA5B-598E-5A2A03AC6C66}"/>
              </a:ext>
            </a:extLst>
          </p:cNvPr>
          <p:cNvSpPr txBox="1">
            <a:spLocks/>
          </p:cNvSpPr>
          <p:nvPr/>
        </p:nvSpPr>
        <p:spPr>
          <a:xfrm>
            <a:off x="2490003" y="2300481"/>
            <a:ext cx="2340027" cy="1022370"/>
          </a:xfrm>
          <a:prstGeom prst="rect">
            <a:avLst/>
          </a:prstGeom>
          <a:solidFill>
            <a:schemeClr val="accent3">
              <a:lumMod val="40000"/>
              <a:lumOff val="60000"/>
              <a:alpha val="20000"/>
            </a:schemeClr>
          </a:solidFill>
        </p:spPr>
        <p:txBody>
          <a:bodyPr spcFirstLastPara="1" vert="horz" wrap="square" lIns="121900" tIns="121900" rIns="121900" bIns="121900" rtlCol="0" anchor="t" anchorCtr="0">
            <a:noAutofit/>
          </a:bodyPr>
          <a:lstStyle>
            <a:lvl1pPr marL="384048" lvl="0" indent="-384048" algn="l" defTabSz="914400" rtl="0" eaLnBrk="1" latinLnBrk="0" hangingPunct="1">
              <a:lnSpc>
                <a:spcPct val="94000"/>
              </a:lnSpc>
              <a:spcBef>
                <a:spcPts val="0"/>
              </a:spcBef>
              <a:spcAft>
                <a:spcPts val="0"/>
              </a:spcAft>
              <a:buFont typeface="Franklin Gothic Book" panose="020B0503020102020204" pitchFamily="34" charset="0"/>
              <a:buNone/>
              <a:defRPr sz="2000" kern="1200" baseline="0">
                <a:solidFill>
                  <a:srgbClr val="434343"/>
                </a:solidFill>
                <a:latin typeface="Roboto Mono"/>
                <a:ea typeface="Roboto Mono"/>
                <a:cs typeface="Roboto Mono"/>
                <a:sym typeface="Roboto Mono"/>
              </a:defRPr>
            </a:lvl1pPr>
            <a:lvl2pPr marL="914400" lvl="1" indent="-384048" algn="l" defTabSz="914400" rtl="0" eaLnBrk="1" latinLnBrk="0" hangingPunct="1">
              <a:lnSpc>
                <a:spcPct val="94000"/>
              </a:lnSpc>
              <a:spcBef>
                <a:spcPts val="2133"/>
              </a:spcBef>
              <a:spcAft>
                <a:spcPts val="0"/>
              </a:spcAft>
              <a:buFont typeface="Franklin Gothic Book" panose="020B0503020102020204" pitchFamily="34" charset="0"/>
              <a:buNone/>
              <a:defRPr sz="2000" i="1" kern="1200" baseline="0">
                <a:solidFill>
                  <a:schemeClr val="tx2"/>
                </a:solidFill>
                <a:latin typeface="+mn-lt"/>
                <a:ea typeface="+mn-ea"/>
                <a:cs typeface="+mn-cs"/>
              </a:defRPr>
            </a:lvl2pPr>
            <a:lvl3pPr marL="1371600" lvl="2" indent="-384048" algn="l" defTabSz="914400" rtl="0" eaLnBrk="1" latinLnBrk="0" hangingPunct="1">
              <a:lnSpc>
                <a:spcPct val="94000"/>
              </a:lnSpc>
              <a:spcBef>
                <a:spcPts val="2133"/>
              </a:spcBef>
              <a:spcAft>
                <a:spcPts val="0"/>
              </a:spcAft>
              <a:buFont typeface="Franklin Gothic Book" panose="020B0503020102020204" pitchFamily="34" charset="0"/>
              <a:buNone/>
              <a:defRPr sz="1800" kern="1200" baseline="0">
                <a:solidFill>
                  <a:schemeClr val="tx2"/>
                </a:solidFill>
                <a:latin typeface="+mn-lt"/>
                <a:ea typeface="+mn-ea"/>
                <a:cs typeface="+mn-cs"/>
              </a:defRPr>
            </a:lvl3pPr>
            <a:lvl4pPr marL="1828800" lvl="3" indent="-384048" algn="l" defTabSz="914400" rtl="0" eaLnBrk="1" latinLnBrk="0" hangingPunct="1">
              <a:lnSpc>
                <a:spcPct val="94000"/>
              </a:lnSpc>
              <a:spcBef>
                <a:spcPts val="2133"/>
              </a:spcBef>
              <a:spcAft>
                <a:spcPts val="0"/>
              </a:spcAft>
              <a:buFont typeface="Franklin Gothic Book" panose="020B0503020102020204" pitchFamily="34" charset="0"/>
              <a:buNone/>
              <a:defRPr sz="1800" i="1" kern="1200" baseline="0">
                <a:solidFill>
                  <a:schemeClr val="tx2"/>
                </a:solidFill>
                <a:latin typeface="+mn-lt"/>
                <a:ea typeface="+mn-ea"/>
                <a:cs typeface="+mn-cs"/>
              </a:defRPr>
            </a:lvl4pPr>
            <a:lvl5pPr marL="2286000" lvl="4" indent="-384048" algn="l" defTabSz="914400" rtl="0" eaLnBrk="1" latinLnBrk="0" hangingPunct="1">
              <a:lnSpc>
                <a:spcPct val="94000"/>
              </a:lnSpc>
              <a:spcBef>
                <a:spcPts val="2133"/>
              </a:spcBef>
              <a:spcAft>
                <a:spcPts val="0"/>
              </a:spcAft>
              <a:buFont typeface="Franklin Gothic Book" panose="020B0503020102020204" pitchFamily="34" charset="0"/>
              <a:buNone/>
              <a:defRPr sz="1600" kern="1200" baseline="0">
                <a:solidFill>
                  <a:schemeClr val="tx2"/>
                </a:solidFill>
                <a:latin typeface="+mn-lt"/>
                <a:ea typeface="+mn-ea"/>
                <a:cs typeface="+mn-cs"/>
              </a:defRPr>
            </a:lvl5pPr>
            <a:lvl6pPr marL="2743200" lvl="5" indent="-384048" algn="l" defTabSz="914400" rtl="0" eaLnBrk="1" latinLnBrk="0" hangingPunct="1">
              <a:lnSpc>
                <a:spcPct val="94000"/>
              </a:lnSpc>
              <a:spcBef>
                <a:spcPts val="2133"/>
              </a:spcBef>
              <a:spcAft>
                <a:spcPts val="0"/>
              </a:spcAft>
              <a:buFont typeface="Franklin Gothic Book" panose="020B0503020102020204" pitchFamily="34" charset="0"/>
              <a:buNone/>
              <a:defRPr sz="1600" i="1" kern="1200" baseline="0">
                <a:solidFill>
                  <a:schemeClr val="tx2"/>
                </a:solidFill>
                <a:latin typeface="+mn-lt"/>
                <a:ea typeface="+mn-ea"/>
                <a:cs typeface="+mn-cs"/>
              </a:defRPr>
            </a:lvl6pPr>
            <a:lvl7pPr marL="3200400" lvl="6" indent="-384048" algn="l" defTabSz="914400" rtl="0" eaLnBrk="1" latinLnBrk="0" hangingPunct="1">
              <a:lnSpc>
                <a:spcPct val="94000"/>
              </a:lnSpc>
              <a:spcBef>
                <a:spcPts val="2133"/>
              </a:spcBef>
              <a:spcAft>
                <a:spcPts val="0"/>
              </a:spcAft>
              <a:buFont typeface="Franklin Gothic Book" panose="020B0503020102020204" pitchFamily="34" charset="0"/>
              <a:buNone/>
              <a:defRPr sz="1400" kern="1200" baseline="0">
                <a:solidFill>
                  <a:schemeClr val="tx2"/>
                </a:solidFill>
                <a:latin typeface="+mn-lt"/>
                <a:ea typeface="+mn-ea"/>
                <a:cs typeface="+mn-cs"/>
              </a:defRPr>
            </a:lvl7pPr>
            <a:lvl8pPr marL="3657600" lvl="7" indent="-384048" algn="l" defTabSz="914400" rtl="0" eaLnBrk="1" latinLnBrk="0" hangingPunct="1">
              <a:lnSpc>
                <a:spcPct val="94000"/>
              </a:lnSpc>
              <a:spcBef>
                <a:spcPts val="2133"/>
              </a:spcBef>
              <a:spcAft>
                <a:spcPts val="0"/>
              </a:spcAft>
              <a:buFont typeface="Franklin Gothic Book" panose="020B0503020102020204" pitchFamily="34" charset="0"/>
              <a:buNone/>
              <a:defRPr sz="1400" i="1" kern="1200" baseline="0">
                <a:solidFill>
                  <a:schemeClr val="tx2"/>
                </a:solidFill>
                <a:latin typeface="+mn-lt"/>
                <a:ea typeface="+mn-ea"/>
                <a:cs typeface="+mn-cs"/>
              </a:defRPr>
            </a:lvl8pPr>
            <a:lvl9pPr marL="4114800" lvl="8" indent="-384048" algn="l" defTabSz="914400" rtl="0" eaLnBrk="1" latinLnBrk="0" hangingPunct="1">
              <a:lnSpc>
                <a:spcPct val="94000"/>
              </a:lnSpc>
              <a:spcBef>
                <a:spcPts val="2133"/>
              </a:spcBef>
              <a:spcAft>
                <a:spcPts val="2133"/>
              </a:spcAft>
              <a:buFont typeface="Franklin Gothic Book" panose="020B0503020102020204" pitchFamily="34" charset="0"/>
              <a:buNone/>
              <a:defRPr sz="1400" kern="1200" baseline="0">
                <a:solidFill>
                  <a:schemeClr val="tx2"/>
                </a:solidFill>
                <a:latin typeface="+mn-lt"/>
                <a:ea typeface="+mn-ea"/>
                <a:cs typeface="+mn-cs"/>
              </a:defRPr>
            </a:lvl9pPr>
          </a:lstStyle>
          <a:p>
            <a:pPr marL="0" indent="0" algn="ctr">
              <a:lnSpc>
                <a:spcPct val="100000"/>
              </a:lnSpc>
              <a:spcBef>
                <a:spcPts val="2133"/>
              </a:spcBef>
            </a:pPr>
            <a:r>
              <a:rPr lang="en-US" sz="2400" dirty="0">
                <a:solidFill>
                  <a:schemeClr val="tx1"/>
                </a:solidFill>
                <a:latin typeface="Monaco" pitchFamily="2" charset="77"/>
                <a:ea typeface="Arial"/>
                <a:cs typeface="Arial"/>
                <a:sym typeface="Arial"/>
              </a:rPr>
              <a:t>abs(-3)</a:t>
            </a:r>
          </a:p>
        </p:txBody>
      </p:sp>
      <p:sp>
        <p:nvSpPr>
          <p:cNvPr id="4" name="Google Shape;1694;p147">
            <a:extLst>
              <a:ext uri="{FF2B5EF4-FFF2-40B4-BE49-F238E27FC236}">
                <a16:creationId xmlns:a16="http://schemas.microsoft.com/office/drawing/2014/main" id="{67E548FA-0F3B-9F3A-7CD2-BF7B86219A64}"/>
              </a:ext>
            </a:extLst>
          </p:cNvPr>
          <p:cNvSpPr txBox="1">
            <a:spLocks/>
          </p:cNvSpPr>
          <p:nvPr/>
        </p:nvSpPr>
        <p:spPr>
          <a:xfrm>
            <a:off x="5729213" y="2300481"/>
            <a:ext cx="2340027" cy="1022370"/>
          </a:xfrm>
          <a:prstGeom prst="rect">
            <a:avLst/>
          </a:prstGeom>
          <a:solidFill>
            <a:schemeClr val="accent3">
              <a:lumMod val="40000"/>
              <a:lumOff val="60000"/>
              <a:alpha val="20000"/>
            </a:schemeClr>
          </a:solidFill>
        </p:spPr>
        <p:txBody>
          <a:bodyPr spcFirstLastPara="1" vert="horz" wrap="square" lIns="121900" tIns="121900" rIns="121900" bIns="121900" rtlCol="0" anchor="t" anchorCtr="0">
            <a:noAutofit/>
          </a:bodyPr>
          <a:lstStyle>
            <a:lvl1pPr marL="384048" lvl="0" indent="-384048" algn="l" defTabSz="914400" rtl="0" eaLnBrk="1" latinLnBrk="0" hangingPunct="1">
              <a:lnSpc>
                <a:spcPct val="94000"/>
              </a:lnSpc>
              <a:spcBef>
                <a:spcPts val="0"/>
              </a:spcBef>
              <a:spcAft>
                <a:spcPts val="0"/>
              </a:spcAft>
              <a:buFont typeface="Franklin Gothic Book" panose="020B0503020102020204" pitchFamily="34" charset="0"/>
              <a:buNone/>
              <a:defRPr sz="2000" kern="1200" baseline="0">
                <a:solidFill>
                  <a:srgbClr val="434343"/>
                </a:solidFill>
                <a:latin typeface="Roboto Mono"/>
                <a:ea typeface="Roboto Mono"/>
                <a:cs typeface="Roboto Mono"/>
                <a:sym typeface="Roboto Mono"/>
              </a:defRPr>
            </a:lvl1pPr>
            <a:lvl2pPr marL="914400" lvl="1" indent="-384048" algn="l" defTabSz="914400" rtl="0" eaLnBrk="1" latinLnBrk="0" hangingPunct="1">
              <a:lnSpc>
                <a:spcPct val="94000"/>
              </a:lnSpc>
              <a:spcBef>
                <a:spcPts val="2133"/>
              </a:spcBef>
              <a:spcAft>
                <a:spcPts val="0"/>
              </a:spcAft>
              <a:buFont typeface="Franklin Gothic Book" panose="020B0503020102020204" pitchFamily="34" charset="0"/>
              <a:buNone/>
              <a:defRPr sz="2000" i="1" kern="1200" baseline="0">
                <a:solidFill>
                  <a:schemeClr val="tx2"/>
                </a:solidFill>
                <a:latin typeface="+mn-lt"/>
                <a:ea typeface="+mn-ea"/>
                <a:cs typeface="+mn-cs"/>
              </a:defRPr>
            </a:lvl2pPr>
            <a:lvl3pPr marL="1371600" lvl="2" indent="-384048" algn="l" defTabSz="914400" rtl="0" eaLnBrk="1" latinLnBrk="0" hangingPunct="1">
              <a:lnSpc>
                <a:spcPct val="94000"/>
              </a:lnSpc>
              <a:spcBef>
                <a:spcPts val="2133"/>
              </a:spcBef>
              <a:spcAft>
                <a:spcPts val="0"/>
              </a:spcAft>
              <a:buFont typeface="Franklin Gothic Book" panose="020B0503020102020204" pitchFamily="34" charset="0"/>
              <a:buNone/>
              <a:defRPr sz="1800" kern="1200" baseline="0">
                <a:solidFill>
                  <a:schemeClr val="tx2"/>
                </a:solidFill>
                <a:latin typeface="+mn-lt"/>
                <a:ea typeface="+mn-ea"/>
                <a:cs typeface="+mn-cs"/>
              </a:defRPr>
            </a:lvl3pPr>
            <a:lvl4pPr marL="1828800" lvl="3" indent="-384048" algn="l" defTabSz="914400" rtl="0" eaLnBrk="1" latinLnBrk="0" hangingPunct="1">
              <a:lnSpc>
                <a:spcPct val="94000"/>
              </a:lnSpc>
              <a:spcBef>
                <a:spcPts val="2133"/>
              </a:spcBef>
              <a:spcAft>
                <a:spcPts val="0"/>
              </a:spcAft>
              <a:buFont typeface="Franklin Gothic Book" panose="020B0503020102020204" pitchFamily="34" charset="0"/>
              <a:buNone/>
              <a:defRPr sz="1800" i="1" kern="1200" baseline="0">
                <a:solidFill>
                  <a:schemeClr val="tx2"/>
                </a:solidFill>
                <a:latin typeface="+mn-lt"/>
                <a:ea typeface="+mn-ea"/>
                <a:cs typeface="+mn-cs"/>
              </a:defRPr>
            </a:lvl4pPr>
            <a:lvl5pPr marL="2286000" lvl="4" indent="-384048" algn="l" defTabSz="914400" rtl="0" eaLnBrk="1" latinLnBrk="0" hangingPunct="1">
              <a:lnSpc>
                <a:spcPct val="94000"/>
              </a:lnSpc>
              <a:spcBef>
                <a:spcPts val="2133"/>
              </a:spcBef>
              <a:spcAft>
                <a:spcPts val="0"/>
              </a:spcAft>
              <a:buFont typeface="Franklin Gothic Book" panose="020B0503020102020204" pitchFamily="34" charset="0"/>
              <a:buNone/>
              <a:defRPr sz="1600" kern="1200" baseline="0">
                <a:solidFill>
                  <a:schemeClr val="tx2"/>
                </a:solidFill>
                <a:latin typeface="+mn-lt"/>
                <a:ea typeface="+mn-ea"/>
                <a:cs typeface="+mn-cs"/>
              </a:defRPr>
            </a:lvl5pPr>
            <a:lvl6pPr marL="2743200" lvl="5" indent="-384048" algn="l" defTabSz="914400" rtl="0" eaLnBrk="1" latinLnBrk="0" hangingPunct="1">
              <a:lnSpc>
                <a:spcPct val="94000"/>
              </a:lnSpc>
              <a:spcBef>
                <a:spcPts val="2133"/>
              </a:spcBef>
              <a:spcAft>
                <a:spcPts val="0"/>
              </a:spcAft>
              <a:buFont typeface="Franklin Gothic Book" panose="020B0503020102020204" pitchFamily="34" charset="0"/>
              <a:buNone/>
              <a:defRPr sz="1600" i="1" kern="1200" baseline="0">
                <a:solidFill>
                  <a:schemeClr val="tx2"/>
                </a:solidFill>
                <a:latin typeface="+mn-lt"/>
                <a:ea typeface="+mn-ea"/>
                <a:cs typeface="+mn-cs"/>
              </a:defRPr>
            </a:lvl6pPr>
            <a:lvl7pPr marL="3200400" lvl="6" indent="-384048" algn="l" defTabSz="914400" rtl="0" eaLnBrk="1" latinLnBrk="0" hangingPunct="1">
              <a:lnSpc>
                <a:spcPct val="94000"/>
              </a:lnSpc>
              <a:spcBef>
                <a:spcPts val="2133"/>
              </a:spcBef>
              <a:spcAft>
                <a:spcPts val="0"/>
              </a:spcAft>
              <a:buFont typeface="Franklin Gothic Book" panose="020B0503020102020204" pitchFamily="34" charset="0"/>
              <a:buNone/>
              <a:defRPr sz="1400" kern="1200" baseline="0">
                <a:solidFill>
                  <a:schemeClr val="tx2"/>
                </a:solidFill>
                <a:latin typeface="+mn-lt"/>
                <a:ea typeface="+mn-ea"/>
                <a:cs typeface="+mn-cs"/>
              </a:defRPr>
            </a:lvl7pPr>
            <a:lvl8pPr marL="3657600" lvl="7" indent="-384048" algn="l" defTabSz="914400" rtl="0" eaLnBrk="1" latinLnBrk="0" hangingPunct="1">
              <a:lnSpc>
                <a:spcPct val="94000"/>
              </a:lnSpc>
              <a:spcBef>
                <a:spcPts val="2133"/>
              </a:spcBef>
              <a:spcAft>
                <a:spcPts val="0"/>
              </a:spcAft>
              <a:buFont typeface="Franklin Gothic Book" panose="020B0503020102020204" pitchFamily="34" charset="0"/>
              <a:buNone/>
              <a:defRPr sz="1400" i="1" kern="1200" baseline="0">
                <a:solidFill>
                  <a:schemeClr val="tx2"/>
                </a:solidFill>
                <a:latin typeface="+mn-lt"/>
                <a:ea typeface="+mn-ea"/>
                <a:cs typeface="+mn-cs"/>
              </a:defRPr>
            </a:lvl8pPr>
            <a:lvl9pPr marL="4114800" lvl="8" indent="-384048" algn="l" defTabSz="914400" rtl="0" eaLnBrk="1" latinLnBrk="0" hangingPunct="1">
              <a:lnSpc>
                <a:spcPct val="94000"/>
              </a:lnSpc>
              <a:spcBef>
                <a:spcPts val="2133"/>
              </a:spcBef>
              <a:spcAft>
                <a:spcPts val="2133"/>
              </a:spcAft>
              <a:buFont typeface="Franklin Gothic Book" panose="020B0503020102020204" pitchFamily="34" charset="0"/>
              <a:buNone/>
              <a:defRPr sz="1400" kern="1200" baseline="0">
                <a:solidFill>
                  <a:schemeClr val="tx2"/>
                </a:solidFill>
                <a:latin typeface="+mn-lt"/>
                <a:ea typeface="+mn-ea"/>
                <a:cs typeface="+mn-cs"/>
              </a:defRPr>
            </a:lvl9pPr>
          </a:lstStyle>
          <a:p>
            <a:pPr marL="0" indent="0" algn="ctr">
              <a:lnSpc>
                <a:spcPct val="100000"/>
              </a:lnSpc>
              <a:spcBef>
                <a:spcPts val="2133"/>
              </a:spcBef>
            </a:pPr>
            <a:r>
              <a:rPr lang="en-US" sz="2400" dirty="0">
                <a:solidFill>
                  <a:schemeClr val="tx1"/>
                </a:solidFill>
                <a:latin typeface="Monaco" pitchFamily="2" charset="77"/>
                <a:ea typeface="Arial"/>
                <a:cs typeface="Arial"/>
                <a:sym typeface="Arial"/>
              </a:rPr>
              <a:t>3</a:t>
            </a:r>
          </a:p>
        </p:txBody>
      </p:sp>
      <p:sp>
        <p:nvSpPr>
          <p:cNvPr id="7" name="TextBox 6">
            <a:extLst>
              <a:ext uri="{FF2B5EF4-FFF2-40B4-BE49-F238E27FC236}">
                <a16:creationId xmlns:a16="http://schemas.microsoft.com/office/drawing/2014/main" id="{EFD88374-1475-A967-8925-56E17F012EAC}"/>
              </a:ext>
            </a:extLst>
          </p:cNvPr>
          <p:cNvSpPr txBox="1"/>
          <p:nvPr/>
        </p:nvSpPr>
        <p:spPr>
          <a:xfrm>
            <a:off x="2627083" y="1838816"/>
            <a:ext cx="2065868" cy="461665"/>
          </a:xfrm>
          <a:prstGeom prst="rect">
            <a:avLst/>
          </a:prstGeom>
          <a:noFill/>
        </p:spPr>
        <p:txBody>
          <a:bodyPr wrap="square" rtlCol="0">
            <a:spAutoFit/>
          </a:bodyPr>
          <a:lstStyle/>
          <a:p>
            <a:pPr algn="ctr"/>
            <a:r>
              <a:rPr lang="en-US" sz="2400" dirty="0"/>
              <a:t>Function call</a:t>
            </a:r>
          </a:p>
        </p:txBody>
      </p:sp>
      <p:sp>
        <p:nvSpPr>
          <p:cNvPr id="9" name="TextBox 8">
            <a:extLst>
              <a:ext uri="{FF2B5EF4-FFF2-40B4-BE49-F238E27FC236}">
                <a16:creationId xmlns:a16="http://schemas.microsoft.com/office/drawing/2014/main" id="{79794090-2CC1-1075-06F9-0C8142B03D43}"/>
              </a:ext>
            </a:extLst>
          </p:cNvPr>
          <p:cNvSpPr txBox="1"/>
          <p:nvPr/>
        </p:nvSpPr>
        <p:spPr>
          <a:xfrm>
            <a:off x="5866293" y="1838816"/>
            <a:ext cx="2065868" cy="461665"/>
          </a:xfrm>
          <a:prstGeom prst="rect">
            <a:avLst/>
          </a:prstGeom>
          <a:noFill/>
        </p:spPr>
        <p:txBody>
          <a:bodyPr wrap="square" rtlCol="0">
            <a:spAutoFit/>
          </a:bodyPr>
          <a:lstStyle/>
          <a:p>
            <a:pPr algn="ctr"/>
            <a:r>
              <a:rPr lang="en-US" sz="2400" dirty="0"/>
              <a:t>Return value</a:t>
            </a:r>
          </a:p>
        </p:txBody>
      </p:sp>
      <p:sp>
        <p:nvSpPr>
          <p:cNvPr id="10" name="TextBox 9">
            <a:extLst>
              <a:ext uri="{FF2B5EF4-FFF2-40B4-BE49-F238E27FC236}">
                <a16:creationId xmlns:a16="http://schemas.microsoft.com/office/drawing/2014/main" id="{80ED4B4C-5132-82B3-11D3-7FDF849E2E7D}"/>
              </a:ext>
            </a:extLst>
          </p:cNvPr>
          <p:cNvSpPr txBox="1"/>
          <p:nvPr/>
        </p:nvSpPr>
        <p:spPr>
          <a:xfrm>
            <a:off x="1962650" y="3535150"/>
            <a:ext cx="6786238" cy="830997"/>
          </a:xfrm>
          <a:prstGeom prst="rect">
            <a:avLst/>
          </a:prstGeom>
          <a:noFill/>
        </p:spPr>
        <p:txBody>
          <a:bodyPr wrap="square" rtlCol="0">
            <a:spAutoFit/>
          </a:bodyPr>
          <a:lstStyle/>
          <a:p>
            <a:pPr algn="ctr"/>
            <a:r>
              <a:rPr lang="en-US" sz="2400" dirty="0"/>
              <a:t>But this output value is not saved!</a:t>
            </a:r>
          </a:p>
          <a:p>
            <a:pPr algn="ctr"/>
            <a:r>
              <a:rPr lang="en-US" sz="2400" dirty="0"/>
              <a:t>How do we save this value??</a:t>
            </a:r>
          </a:p>
        </p:txBody>
      </p:sp>
      <p:sp>
        <p:nvSpPr>
          <p:cNvPr id="11" name="TextBox 10">
            <a:extLst>
              <a:ext uri="{FF2B5EF4-FFF2-40B4-BE49-F238E27FC236}">
                <a16:creationId xmlns:a16="http://schemas.microsoft.com/office/drawing/2014/main" id="{C168D86D-3FE9-04DC-1EAC-4E5C64F6F277}"/>
              </a:ext>
            </a:extLst>
          </p:cNvPr>
          <p:cNvSpPr txBox="1"/>
          <p:nvPr/>
        </p:nvSpPr>
        <p:spPr>
          <a:xfrm>
            <a:off x="1716414" y="4956758"/>
            <a:ext cx="7794319" cy="1200329"/>
          </a:xfrm>
          <a:prstGeom prst="rect">
            <a:avLst/>
          </a:prstGeom>
          <a:noFill/>
          <a:ln w="15875">
            <a:noFill/>
          </a:ln>
        </p:spPr>
        <p:txBody>
          <a:bodyPr wrap="square" rtlCol="0">
            <a:spAutoFit/>
          </a:bodyPr>
          <a:lstStyle/>
          <a:p>
            <a:pPr algn="ctr"/>
            <a:r>
              <a:rPr lang="en-US" sz="2400" dirty="0">
                <a:solidFill>
                  <a:srgbClr val="00B0F0"/>
                </a:solidFill>
              </a:rPr>
              <a:t>We can save it by assigning the return value to a variable!</a:t>
            </a:r>
          </a:p>
          <a:p>
            <a:pPr algn="ctr"/>
            <a:endParaRPr lang="en-US" sz="2400" dirty="0">
              <a:latin typeface="Monaco" pitchFamily="2" charset="77"/>
              <a:ea typeface="Arial"/>
              <a:cs typeface="Arial"/>
              <a:sym typeface="Arial"/>
            </a:endParaRPr>
          </a:p>
          <a:p>
            <a:pPr algn="ctr"/>
            <a:r>
              <a:rPr lang="en-US" sz="2400" dirty="0">
                <a:latin typeface="Monaco" pitchFamily="2" charset="77"/>
                <a:ea typeface="Arial"/>
                <a:cs typeface="Arial"/>
                <a:sym typeface="Arial"/>
              </a:rPr>
              <a:t>x &lt;- abs(-3)</a:t>
            </a:r>
          </a:p>
        </p:txBody>
      </p:sp>
    </p:spTree>
    <p:extLst>
      <p:ext uri="{BB962C8B-B14F-4D97-AF65-F5344CB8AC3E}">
        <p14:creationId xmlns:p14="http://schemas.microsoft.com/office/powerpoint/2010/main" val="2924733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1CA8F9-6BC1-E477-81FB-89FCF19EE67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78A9B97-B3F7-4210-D1E6-6DE726375080}"/>
              </a:ext>
            </a:extLst>
          </p:cNvPr>
          <p:cNvSpPr>
            <a:spLocks noGrp="1"/>
          </p:cNvSpPr>
          <p:nvPr>
            <p:ph type="title" idx="4294967295"/>
          </p:nvPr>
        </p:nvSpPr>
        <p:spPr>
          <a:xfrm>
            <a:off x="581192" y="702156"/>
            <a:ext cx="11029616" cy="1013800"/>
          </a:xfrm>
        </p:spPr>
        <p:txBody>
          <a:bodyPr>
            <a:normAutofit/>
          </a:bodyPr>
          <a:lstStyle/>
          <a:p>
            <a:r>
              <a:rPr lang="en-US" dirty="0">
                <a:solidFill>
                  <a:srgbClr val="FFFEFF"/>
                </a:solidFill>
                <a:ea typeface="Calibri Light"/>
                <a:cs typeface="Calibri Light"/>
              </a:rPr>
              <a:t>Half-way there!</a:t>
            </a:r>
            <a:endParaRPr lang="en-US" dirty="0">
              <a:solidFill>
                <a:srgbClr val="FFFEFF"/>
              </a:solidFill>
            </a:endParaRPr>
          </a:p>
        </p:txBody>
      </p:sp>
      <p:pic>
        <p:nvPicPr>
          <p:cNvPr id="6" name="Picture 5" descr="A diagram of a road with pointers&#10;&#10;AI-generated content may be incorrect.">
            <a:extLst>
              <a:ext uri="{FF2B5EF4-FFF2-40B4-BE49-F238E27FC236}">
                <a16:creationId xmlns:a16="http://schemas.microsoft.com/office/drawing/2014/main" id="{CCEA08EA-8E96-CFD0-9EFC-7DEA98BAE6E2}"/>
              </a:ext>
            </a:extLst>
          </p:cNvPr>
          <p:cNvPicPr>
            <a:picLocks noChangeAspect="1"/>
          </p:cNvPicPr>
          <p:nvPr/>
        </p:nvPicPr>
        <p:blipFill rotWithShape="1">
          <a:blip r:embed="rId2"/>
          <a:srcRect t="20791" r="7713" b="26635"/>
          <a:stretch>
            <a:fillRect/>
          </a:stretch>
        </p:blipFill>
        <p:spPr>
          <a:xfrm>
            <a:off x="1213968" y="3552161"/>
            <a:ext cx="7172916" cy="2298547"/>
          </a:xfrm>
          <a:prstGeom prst="rect">
            <a:avLst/>
          </a:prstGeom>
        </p:spPr>
      </p:pic>
      <p:pic>
        <p:nvPicPr>
          <p:cNvPr id="11" name="Graphic 10" descr="Marker with solid fill">
            <a:extLst>
              <a:ext uri="{FF2B5EF4-FFF2-40B4-BE49-F238E27FC236}">
                <a16:creationId xmlns:a16="http://schemas.microsoft.com/office/drawing/2014/main" id="{ACD47C2B-927B-FF7F-BB70-C3E1AB1CEA0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93483" y="3276650"/>
            <a:ext cx="1085037" cy="1085037"/>
          </a:xfrm>
          <a:prstGeom prst="rect">
            <a:avLst/>
          </a:prstGeom>
        </p:spPr>
      </p:pic>
      <p:sp>
        <p:nvSpPr>
          <p:cNvPr id="12" name="TextBox 11">
            <a:extLst>
              <a:ext uri="{FF2B5EF4-FFF2-40B4-BE49-F238E27FC236}">
                <a16:creationId xmlns:a16="http://schemas.microsoft.com/office/drawing/2014/main" id="{4DA8A07B-3F51-1C2E-409D-E1BE639F8A7C}"/>
              </a:ext>
            </a:extLst>
          </p:cNvPr>
          <p:cNvSpPr txBox="1"/>
          <p:nvPr/>
        </p:nvSpPr>
        <p:spPr>
          <a:xfrm>
            <a:off x="3489466" y="2539012"/>
            <a:ext cx="2225408" cy="461665"/>
          </a:xfrm>
          <a:prstGeom prst="rect">
            <a:avLst/>
          </a:prstGeom>
          <a:noFill/>
        </p:spPr>
        <p:txBody>
          <a:bodyPr wrap="square" rtlCol="0">
            <a:spAutoFit/>
          </a:bodyPr>
          <a:lstStyle/>
          <a:p>
            <a:r>
              <a:rPr lang="en-US" sz="2400" dirty="0">
                <a:latin typeface="American Typewriter" panose="02090604020004020304" pitchFamily="18" charset="77"/>
                <a:cs typeface="Calibri" panose="020F0502020204030204" pitchFamily="34" charset="0"/>
              </a:rPr>
              <a:t>You are here!</a:t>
            </a:r>
          </a:p>
        </p:txBody>
      </p:sp>
      <p:pic>
        <p:nvPicPr>
          <p:cNvPr id="17" name="Graphic 16" descr="Tropical scene with solid fill">
            <a:extLst>
              <a:ext uri="{FF2B5EF4-FFF2-40B4-BE49-F238E27FC236}">
                <a16:creationId xmlns:a16="http://schemas.microsoft.com/office/drawing/2014/main" id="{01333999-A4AE-40CD-628C-71DEDA648EA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896352" y="2981496"/>
            <a:ext cx="1052752" cy="1052752"/>
          </a:xfrm>
          <a:prstGeom prst="rect">
            <a:avLst/>
          </a:prstGeom>
        </p:spPr>
      </p:pic>
      <p:pic>
        <p:nvPicPr>
          <p:cNvPr id="18" name="Graphic 17" descr="Marker with solid fill">
            <a:extLst>
              <a:ext uri="{FF2B5EF4-FFF2-40B4-BE49-F238E27FC236}">
                <a16:creationId xmlns:a16="http://schemas.microsoft.com/office/drawing/2014/main" id="{71D755D5-42E2-B8A4-F5AB-2514765B563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674492" y="3340142"/>
            <a:ext cx="1424784" cy="1424784"/>
          </a:xfrm>
          <a:prstGeom prst="rect">
            <a:avLst/>
          </a:prstGeom>
        </p:spPr>
      </p:pic>
      <p:sp>
        <p:nvSpPr>
          <p:cNvPr id="19" name="TextBox 18">
            <a:extLst>
              <a:ext uri="{FF2B5EF4-FFF2-40B4-BE49-F238E27FC236}">
                <a16:creationId xmlns:a16="http://schemas.microsoft.com/office/drawing/2014/main" id="{0156F32B-14DA-F7AE-F1A0-83BC8C646876}"/>
              </a:ext>
            </a:extLst>
          </p:cNvPr>
          <p:cNvSpPr txBox="1"/>
          <p:nvPr/>
        </p:nvSpPr>
        <p:spPr>
          <a:xfrm>
            <a:off x="8235341" y="2497797"/>
            <a:ext cx="1941463" cy="461665"/>
          </a:xfrm>
          <a:prstGeom prst="rect">
            <a:avLst/>
          </a:prstGeom>
          <a:noFill/>
        </p:spPr>
        <p:txBody>
          <a:bodyPr wrap="square" rtlCol="0">
            <a:spAutoFit/>
          </a:bodyPr>
          <a:lstStyle/>
          <a:p>
            <a:r>
              <a:rPr lang="en-US" sz="2400" dirty="0">
                <a:latin typeface="American Typewriter" panose="02090604020004020304" pitchFamily="18" charset="77"/>
                <a:cs typeface="Calibri" panose="020F0502020204030204" pitchFamily="34" charset="0"/>
              </a:rPr>
              <a:t>Destination</a:t>
            </a:r>
          </a:p>
        </p:txBody>
      </p:sp>
      <p:sp>
        <p:nvSpPr>
          <p:cNvPr id="20" name="TextBox 19">
            <a:extLst>
              <a:ext uri="{FF2B5EF4-FFF2-40B4-BE49-F238E27FC236}">
                <a16:creationId xmlns:a16="http://schemas.microsoft.com/office/drawing/2014/main" id="{1B539536-9D9B-6072-5216-0B7A0AA0982E}"/>
              </a:ext>
            </a:extLst>
          </p:cNvPr>
          <p:cNvSpPr txBox="1"/>
          <p:nvPr/>
        </p:nvSpPr>
        <p:spPr>
          <a:xfrm>
            <a:off x="8896352" y="4164761"/>
            <a:ext cx="2927793" cy="1200329"/>
          </a:xfrm>
          <a:prstGeom prst="rect">
            <a:avLst/>
          </a:prstGeom>
          <a:noFill/>
        </p:spPr>
        <p:txBody>
          <a:bodyPr wrap="square" rtlCol="0">
            <a:spAutoFit/>
          </a:bodyPr>
          <a:lstStyle/>
          <a:p>
            <a:r>
              <a:rPr lang="en-US" sz="2400" dirty="0">
                <a:latin typeface="American Typewriter" panose="02090604020004020304" pitchFamily="18" charset="77"/>
                <a:cs typeface="Calibri" panose="020F0502020204030204" pitchFamily="34" charset="0"/>
              </a:rPr>
              <a:t>Import a dataset and analyze it with R!</a:t>
            </a:r>
          </a:p>
        </p:txBody>
      </p:sp>
      <p:sp>
        <p:nvSpPr>
          <p:cNvPr id="21" name="TextBox 20">
            <a:extLst>
              <a:ext uri="{FF2B5EF4-FFF2-40B4-BE49-F238E27FC236}">
                <a16:creationId xmlns:a16="http://schemas.microsoft.com/office/drawing/2014/main" id="{B3FE38D6-FB0A-5F52-D906-29F6F63BA5A8}"/>
              </a:ext>
            </a:extLst>
          </p:cNvPr>
          <p:cNvSpPr txBox="1"/>
          <p:nvPr/>
        </p:nvSpPr>
        <p:spPr>
          <a:xfrm>
            <a:off x="517284" y="4217204"/>
            <a:ext cx="1085037" cy="400110"/>
          </a:xfrm>
          <a:prstGeom prst="rect">
            <a:avLst/>
          </a:prstGeom>
          <a:noFill/>
        </p:spPr>
        <p:txBody>
          <a:bodyPr wrap="square" rtlCol="0">
            <a:spAutoFit/>
          </a:bodyPr>
          <a:lstStyle/>
          <a:p>
            <a:r>
              <a:rPr lang="en-US" sz="2000" dirty="0">
                <a:cs typeface="Calibri" panose="020F0502020204030204" pitchFamily="34" charset="0"/>
              </a:rPr>
              <a:t>START</a:t>
            </a:r>
          </a:p>
        </p:txBody>
      </p:sp>
      <p:pic>
        <p:nvPicPr>
          <p:cNvPr id="23" name="Graphic 22" descr="Flag with solid fill">
            <a:extLst>
              <a:ext uri="{FF2B5EF4-FFF2-40B4-BE49-F238E27FC236}">
                <a16:creationId xmlns:a16="http://schemas.microsoft.com/office/drawing/2014/main" id="{7EE72F5C-DFBA-AA35-367A-01E69E8A2C6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603109" y="3000677"/>
            <a:ext cx="914400" cy="914400"/>
          </a:xfrm>
          <a:prstGeom prst="rect">
            <a:avLst/>
          </a:prstGeom>
        </p:spPr>
      </p:pic>
    </p:spTree>
    <p:extLst>
      <p:ext uri="{BB962C8B-B14F-4D97-AF65-F5344CB8AC3E}">
        <p14:creationId xmlns:p14="http://schemas.microsoft.com/office/powerpoint/2010/main" val="192884676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23A94C-BD79-8F2A-97E3-DAF213DD176D}"/>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943DE15A-832A-1053-77F2-1FE5B85AA07C}"/>
              </a:ext>
            </a:extLst>
          </p:cNvPr>
          <p:cNvSpPr txBox="1"/>
          <p:nvPr/>
        </p:nvSpPr>
        <p:spPr>
          <a:xfrm>
            <a:off x="753979" y="2518611"/>
            <a:ext cx="10716126" cy="1200329"/>
          </a:xfrm>
          <a:prstGeom prst="rect">
            <a:avLst/>
          </a:prstGeom>
          <a:noFill/>
        </p:spPr>
        <p:txBody>
          <a:bodyPr wrap="square" rtlCol="0">
            <a:spAutoFit/>
          </a:bodyPr>
          <a:lstStyle/>
          <a:p>
            <a:r>
              <a:rPr lang="en-US" sz="7200" b="1" dirty="0">
                <a:solidFill>
                  <a:srgbClr val="0098BE"/>
                </a:solidFill>
              </a:rPr>
              <a:t>File Paths</a:t>
            </a:r>
          </a:p>
        </p:txBody>
      </p:sp>
    </p:spTree>
    <p:extLst>
      <p:ext uri="{BB962C8B-B14F-4D97-AF65-F5344CB8AC3E}">
        <p14:creationId xmlns:p14="http://schemas.microsoft.com/office/powerpoint/2010/main" val="377051787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5AF44AB2-D6E2-D049-79EF-0B1CC102FE0E}"/>
              </a:ext>
            </a:extLst>
          </p:cNvPr>
          <p:cNvSpPr txBox="1">
            <a:spLocks/>
          </p:cNvSpPr>
          <p:nvPr/>
        </p:nvSpPr>
        <p:spPr>
          <a:xfrm>
            <a:off x="581192" y="686648"/>
            <a:ext cx="10910897" cy="555130"/>
          </a:xfrm>
          <a:prstGeom prst="rect">
            <a:avLst/>
          </a:prstGeom>
        </p:spPr>
        <p:txBody>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chemeClr val="tx1"/>
                </a:solidFill>
              </a:rPr>
              <a:t>File paths</a:t>
            </a:r>
          </a:p>
        </p:txBody>
      </p:sp>
      <p:sp>
        <p:nvSpPr>
          <p:cNvPr id="3" name="Content Placeholder 2">
            <a:extLst>
              <a:ext uri="{FF2B5EF4-FFF2-40B4-BE49-F238E27FC236}">
                <a16:creationId xmlns:a16="http://schemas.microsoft.com/office/drawing/2014/main" id="{C1C8EDC2-0A7F-ECA3-2B5C-504D3099A111}"/>
              </a:ext>
            </a:extLst>
          </p:cNvPr>
          <p:cNvSpPr txBox="1">
            <a:spLocks/>
          </p:cNvSpPr>
          <p:nvPr/>
        </p:nvSpPr>
        <p:spPr>
          <a:xfrm>
            <a:off x="1264357" y="1786467"/>
            <a:ext cx="9371560" cy="4159955"/>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just">
              <a:buFont typeface="Wingdings 2" panose="05020102010507070707" pitchFamily="18" charset="2"/>
              <a:buNone/>
            </a:pPr>
            <a:r>
              <a:rPr lang="en-US" sz="2800" dirty="0">
                <a:solidFill>
                  <a:schemeClr val="tx1"/>
                </a:solidFill>
              </a:rPr>
              <a:t>How do we tell R where our files are without using point and click interfaces?</a:t>
            </a:r>
          </a:p>
          <a:p>
            <a:pPr marL="0" indent="0" algn="just">
              <a:buFont typeface="Wingdings 2" panose="05020102010507070707" pitchFamily="18" charset="2"/>
              <a:buNone/>
            </a:pPr>
            <a:r>
              <a:rPr lang="en-US" sz="2800" dirty="0">
                <a:solidFill>
                  <a:schemeClr val="tx1"/>
                </a:solidFill>
              </a:rPr>
              <a:t>Every file has an </a:t>
            </a:r>
            <a:r>
              <a:rPr lang="en-US" sz="2800" b="1" i="1" dirty="0">
                <a:solidFill>
                  <a:srgbClr val="00B0F0"/>
                </a:solidFill>
              </a:rPr>
              <a:t>absolute path</a:t>
            </a:r>
            <a:r>
              <a:rPr lang="en-US" sz="2800" dirty="0">
                <a:solidFill>
                  <a:schemeClr val="tx1"/>
                </a:solidFill>
              </a:rPr>
              <a:t>, which </a:t>
            </a:r>
            <a:r>
              <a:rPr lang="en-US" sz="2800" dirty="0">
                <a:solidFill>
                  <a:schemeClr val="tx1"/>
                </a:solidFill>
                <a:ea typeface="+mn-lt"/>
                <a:cs typeface="+mn-lt"/>
              </a:rPr>
              <a:t>starts with the </a:t>
            </a:r>
            <a:r>
              <a:rPr lang="en-US" sz="2800" b="1" i="1" dirty="0">
                <a:solidFill>
                  <a:srgbClr val="00B0F0"/>
                </a:solidFill>
                <a:ea typeface="+mn-lt"/>
                <a:cs typeface="+mn-lt"/>
              </a:rPr>
              <a:t>root</a:t>
            </a:r>
          </a:p>
          <a:p>
            <a:pPr marL="0" indent="0" algn="just">
              <a:buFont typeface="Wingdings 2" panose="05020102010507070707" pitchFamily="18" charset="2"/>
              <a:buNone/>
            </a:pPr>
            <a:endParaRPr lang="en-US" sz="2800" b="1" dirty="0">
              <a:solidFill>
                <a:schemeClr val="tx1"/>
              </a:solidFill>
            </a:endParaRPr>
          </a:p>
          <a:p>
            <a:pPr marL="0" indent="0" algn="just">
              <a:buFont typeface="Wingdings 2" panose="05020102010507070707" pitchFamily="18" charset="2"/>
              <a:buNone/>
            </a:pPr>
            <a:r>
              <a:rPr lang="en-US" sz="2800" dirty="0">
                <a:solidFill>
                  <a:schemeClr val="tx1"/>
                </a:solidFill>
              </a:rPr>
              <a:t>An absolute path makes no assumptions about your current location. It </a:t>
            </a:r>
            <a:r>
              <a:rPr lang="en-US" sz="2800" b="1" dirty="0">
                <a:solidFill>
                  <a:srgbClr val="00B0F0"/>
                </a:solidFill>
              </a:rPr>
              <a:t>starts from the start of your hard drive </a:t>
            </a:r>
            <a:r>
              <a:rPr lang="en-US" sz="2800" dirty="0">
                <a:solidFill>
                  <a:schemeClr val="tx1"/>
                </a:solidFill>
              </a:rPr>
              <a:t>and describes every step to get to a file. The root is that start—it's the starting point to organize all files on your computer</a:t>
            </a:r>
          </a:p>
        </p:txBody>
      </p:sp>
    </p:spTree>
    <p:extLst>
      <p:ext uri="{BB962C8B-B14F-4D97-AF65-F5344CB8AC3E}">
        <p14:creationId xmlns:p14="http://schemas.microsoft.com/office/powerpoint/2010/main" val="32954891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5AF44AB2-D6E2-D049-79EF-0B1CC102FE0E}"/>
              </a:ext>
            </a:extLst>
          </p:cNvPr>
          <p:cNvSpPr txBox="1">
            <a:spLocks/>
          </p:cNvSpPr>
          <p:nvPr/>
        </p:nvSpPr>
        <p:spPr>
          <a:xfrm>
            <a:off x="581192" y="911578"/>
            <a:ext cx="10910897" cy="555130"/>
          </a:xfrm>
          <a:prstGeom prst="rect">
            <a:avLst/>
          </a:prstGeom>
        </p:spPr>
        <p:txBody>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chemeClr val="tx1"/>
                </a:solidFill>
              </a:rPr>
              <a:t>EXAMPLE OF AN ABSOLUTE PATH</a:t>
            </a:r>
          </a:p>
        </p:txBody>
      </p:sp>
      <p:sp>
        <p:nvSpPr>
          <p:cNvPr id="3" name="Content Placeholder 2">
            <a:extLst>
              <a:ext uri="{FF2B5EF4-FFF2-40B4-BE49-F238E27FC236}">
                <a16:creationId xmlns:a16="http://schemas.microsoft.com/office/drawing/2014/main" id="{C1C8EDC2-0A7F-ECA3-2B5C-504D3099A111}"/>
              </a:ext>
            </a:extLst>
          </p:cNvPr>
          <p:cNvSpPr txBox="1">
            <a:spLocks/>
          </p:cNvSpPr>
          <p:nvPr/>
        </p:nvSpPr>
        <p:spPr>
          <a:xfrm>
            <a:off x="1264356" y="2578100"/>
            <a:ext cx="10227733" cy="3368322"/>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just">
              <a:buNone/>
            </a:pPr>
            <a:r>
              <a:rPr lang="en-US" sz="2800" dirty="0">
                <a:solidFill>
                  <a:schemeClr val="tx1"/>
                </a:solidFill>
              </a:rPr>
              <a:t>Earth </a:t>
            </a:r>
            <a:r>
              <a:rPr lang="en-US" sz="2800" dirty="0">
                <a:solidFill>
                  <a:schemeClr val="tx1"/>
                </a:solidFill>
                <a:sym typeface="Wingdings" pitchFamily="2" charset="2"/>
              </a:rPr>
              <a:t> North America  United States  Illinois  Evanston  Tech Drive  2233 Mudd  My office! </a:t>
            </a:r>
            <a:endParaRPr lang="en-US" sz="2800" dirty="0">
              <a:solidFill>
                <a:schemeClr val="tx1"/>
              </a:solidFill>
            </a:endParaRPr>
          </a:p>
        </p:txBody>
      </p:sp>
    </p:spTree>
    <p:extLst>
      <p:ext uri="{BB962C8B-B14F-4D97-AF65-F5344CB8AC3E}">
        <p14:creationId xmlns:p14="http://schemas.microsoft.com/office/powerpoint/2010/main" val="14555188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43F4A-D478-5729-1401-53ECB19C4CC4}"/>
              </a:ext>
            </a:extLst>
          </p:cNvPr>
          <p:cNvSpPr>
            <a:spLocks noGrp="1"/>
          </p:cNvSpPr>
          <p:nvPr>
            <p:ph type="title"/>
          </p:nvPr>
        </p:nvSpPr>
        <p:spPr/>
        <p:txBody>
          <a:bodyPr/>
          <a:lstStyle/>
          <a:p>
            <a:r>
              <a:rPr lang="en-US" dirty="0">
                <a:solidFill>
                  <a:schemeClr val="tx1"/>
                </a:solidFill>
                <a:cs typeface="Calibri Light"/>
              </a:rPr>
              <a:t>Sticky Notes</a:t>
            </a:r>
            <a:endParaRPr lang="en-US" dirty="0">
              <a:solidFill>
                <a:schemeClr val="tx1"/>
              </a:solidFill>
            </a:endParaRPr>
          </a:p>
        </p:txBody>
      </p:sp>
      <p:sp>
        <p:nvSpPr>
          <p:cNvPr id="4" name="Rectangle 3">
            <a:extLst>
              <a:ext uri="{FF2B5EF4-FFF2-40B4-BE49-F238E27FC236}">
                <a16:creationId xmlns:a16="http://schemas.microsoft.com/office/drawing/2014/main" id="{66558F09-7D66-28DC-9E45-085F2002669B}"/>
              </a:ext>
            </a:extLst>
          </p:cNvPr>
          <p:cNvSpPr/>
          <p:nvPr/>
        </p:nvSpPr>
        <p:spPr>
          <a:xfrm>
            <a:off x="1757945" y="2653311"/>
            <a:ext cx="3146961" cy="2572987"/>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dirty="0">
                <a:solidFill>
                  <a:schemeClr val="tx1"/>
                </a:solidFill>
                <a:cs typeface="Calibri"/>
              </a:rPr>
              <a:t>I'm done/</a:t>
            </a:r>
          </a:p>
          <a:p>
            <a:pPr algn="ctr"/>
            <a:r>
              <a:rPr lang="en-US" sz="4000" dirty="0">
                <a:solidFill>
                  <a:schemeClr val="tx1"/>
                </a:solidFill>
                <a:cs typeface="Calibri"/>
              </a:rPr>
              <a:t>doing OK</a:t>
            </a:r>
          </a:p>
        </p:txBody>
      </p:sp>
      <p:sp>
        <p:nvSpPr>
          <p:cNvPr id="5" name="Rectangle 4">
            <a:extLst>
              <a:ext uri="{FF2B5EF4-FFF2-40B4-BE49-F238E27FC236}">
                <a16:creationId xmlns:a16="http://schemas.microsoft.com/office/drawing/2014/main" id="{0A7354D6-DB7C-E355-3746-5BA10A8D2EB1}"/>
              </a:ext>
            </a:extLst>
          </p:cNvPr>
          <p:cNvSpPr/>
          <p:nvPr/>
        </p:nvSpPr>
        <p:spPr>
          <a:xfrm>
            <a:off x="7151321" y="2653311"/>
            <a:ext cx="3146961" cy="2572987"/>
          </a:xfrm>
          <a:prstGeom prst="rect">
            <a:avLst/>
          </a:prstGeom>
          <a:solidFill>
            <a:schemeClr val="accent3">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4000" dirty="0">
                <a:solidFill>
                  <a:schemeClr val="tx1"/>
                </a:solidFill>
                <a:cs typeface="Calibri"/>
              </a:rPr>
              <a:t>I need help/</a:t>
            </a:r>
          </a:p>
          <a:p>
            <a:pPr algn="ctr"/>
            <a:r>
              <a:rPr lang="en-US" sz="4000" dirty="0">
                <a:solidFill>
                  <a:schemeClr val="tx1"/>
                </a:solidFill>
                <a:cs typeface="Calibri"/>
              </a:rPr>
              <a:t>I'm stuck</a:t>
            </a:r>
          </a:p>
        </p:txBody>
      </p:sp>
    </p:spTree>
    <p:extLst>
      <p:ext uri="{BB962C8B-B14F-4D97-AF65-F5344CB8AC3E}">
        <p14:creationId xmlns:p14="http://schemas.microsoft.com/office/powerpoint/2010/main" val="194943314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45" name="Google Shape;345;p30"/>
          <p:cNvSpPr/>
          <p:nvPr/>
        </p:nvSpPr>
        <p:spPr>
          <a:xfrm>
            <a:off x="5455575" y="800199"/>
            <a:ext cx="1177200" cy="6204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46" name="Google Shape;346;p30"/>
          <p:cNvSpPr txBox="1"/>
          <p:nvPr/>
        </p:nvSpPr>
        <p:spPr>
          <a:xfrm>
            <a:off x="5830733" y="736033"/>
            <a:ext cx="690800" cy="342400"/>
          </a:xfrm>
          <a:prstGeom prst="rect">
            <a:avLst/>
          </a:prstGeom>
          <a:noFill/>
          <a:ln>
            <a:noFill/>
          </a:ln>
        </p:spPr>
        <p:txBody>
          <a:bodyPr spcFirstLastPara="1" wrap="square" lIns="121900" tIns="121900" rIns="121900" bIns="121900" anchor="t" anchorCtr="0">
            <a:noAutofit/>
          </a:bodyPr>
          <a:lstStyle/>
          <a:p>
            <a:r>
              <a:rPr lang="en" sz="3200">
                <a:latin typeface="Source Sans Pro"/>
                <a:ea typeface="Source Sans Pro"/>
                <a:cs typeface="Source Sans Pro"/>
                <a:sym typeface="Source Sans Pro"/>
              </a:rPr>
              <a:t>c:</a:t>
            </a:r>
            <a:endParaRPr sz="3200">
              <a:latin typeface="Source Sans Pro"/>
              <a:ea typeface="Source Sans Pro"/>
              <a:cs typeface="Source Sans Pro"/>
              <a:sym typeface="Source Sans Pro"/>
            </a:endParaRPr>
          </a:p>
        </p:txBody>
      </p:sp>
      <p:sp>
        <p:nvSpPr>
          <p:cNvPr id="2" name="TextBox 1">
            <a:extLst>
              <a:ext uri="{FF2B5EF4-FFF2-40B4-BE49-F238E27FC236}">
                <a16:creationId xmlns:a16="http://schemas.microsoft.com/office/drawing/2014/main" id="{F64A2A93-0DC4-03ED-896E-3894A301250E}"/>
              </a:ext>
            </a:extLst>
          </p:cNvPr>
          <p:cNvSpPr txBox="1"/>
          <p:nvPr/>
        </p:nvSpPr>
        <p:spPr>
          <a:xfrm>
            <a:off x="902564" y="593854"/>
            <a:ext cx="2021258" cy="461665"/>
          </a:xfrm>
          <a:prstGeom prst="rect">
            <a:avLst/>
          </a:prstGeom>
          <a:solidFill>
            <a:srgbClr val="0070C0">
              <a:alpha val="32942"/>
            </a:srgbClr>
          </a:solidFill>
        </p:spPr>
        <p:txBody>
          <a:bodyPr wrap="square" rtlCol="0">
            <a:spAutoFit/>
          </a:bodyPr>
          <a:lstStyle/>
          <a:p>
            <a:r>
              <a:rPr lang="en-US" sz="2400" b="1" dirty="0"/>
              <a:t>PC (Windows)</a:t>
            </a:r>
          </a:p>
        </p:txBody>
      </p:sp>
    </p:spTree>
    <p:extLst>
      <p:ext uri="{BB962C8B-B14F-4D97-AF65-F5344CB8AC3E}">
        <p14:creationId xmlns:p14="http://schemas.microsoft.com/office/powerpoint/2010/main" val="130909567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 name="Google Shape;132;p25">
            <a:extLst>
              <a:ext uri="{FF2B5EF4-FFF2-40B4-BE49-F238E27FC236}">
                <a16:creationId xmlns:a16="http://schemas.microsoft.com/office/drawing/2014/main" id="{91315A07-BDEC-1301-81CA-F3B7FDE9C73E}"/>
              </a:ext>
            </a:extLst>
          </p:cNvPr>
          <p:cNvSpPr/>
          <p:nvPr/>
        </p:nvSpPr>
        <p:spPr>
          <a:xfrm>
            <a:off x="4990167" y="508800"/>
            <a:ext cx="2102800" cy="1203200"/>
          </a:xfrm>
          <a:prstGeom prst="ellipse">
            <a:avLst/>
          </a:prstGeom>
          <a:solidFill>
            <a:srgbClr val="F4CCCC"/>
          </a:solidFill>
          <a:ln>
            <a:noFill/>
          </a:ln>
        </p:spPr>
        <p:txBody>
          <a:bodyPr spcFirstLastPara="1" wrap="square" lIns="121900" tIns="121900" rIns="121900" bIns="121900" anchor="ctr" anchorCtr="0">
            <a:noAutofit/>
          </a:bodyPr>
          <a:lstStyle/>
          <a:p>
            <a:endParaRPr sz="2400"/>
          </a:p>
        </p:txBody>
      </p:sp>
      <p:pic>
        <p:nvPicPr>
          <p:cNvPr id="339" name="Google Shape;339;p30"/>
          <p:cNvPicPr preferRelativeResize="0"/>
          <p:nvPr/>
        </p:nvPicPr>
        <p:blipFill>
          <a:blip r:embed="rId3">
            <a:alphaModFix/>
          </a:blip>
          <a:stretch>
            <a:fillRect/>
          </a:stretch>
        </p:blipFill>
        <p:spPr>
          <a:xfrm>
            <a:off x="1212941" y="2023517"/>
            <a:ext cx="479785" cy="466335"/>
          </a:xfrm>
          <a:prstGeom prst="rect">
            <a:avLst/>
          </a:prstGeom>
          <a:noFill/>
          <a:ln>
            <a:noFill/>
          </a:ln>
        </p:spPr>
      </p:pic>
      <p:sp>
        <p:nvSpPr>
          <p:cNvPr id="340" name="Google Shape;340;p30"/>
          <p:cNvSpPr txBox="1"/>
          <p:nvPr/>
        </p:nvSpPr>
        <p:spPr>
          <a:xfrm>
            <a:off x="1692725" y="2023516"/>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Program Files</a:t>
            </a:r>
            <a:endParaRPr sz="2400">
              <a:latin typeface="Roboto Mono"/>
              <a:ea typeface="Roboto Mono"/>
              <a:cs typeface="Roboto Mono"/>
              <a:sym typeface="Roboto Mono"/>
            </a:endParaRPr>
          </a:p>
        </p:txBody>
      </p:sp>
      <p:pic>
        <p:nvPicPr>
          <p:cNvPr id="341" name="Google Shape;341;p30"/>
          <p:cNvPicPr preferRelativeResize="0"/>
          <p:nvPr/>
        </p:nvPicPr>
        <p:blipFill>
          <a:blip r:embed="rId3">
            <a:alphaModFix/>
          </a:blip>
          <a:stretch>
            <a:fillRect/>
          </a:stretch>
        </p:blipFill>
        <p:spPr>
          <a:xfrm>
            <a:off x="5745444" y="2078101"/>
            <a:ext cx="479785" cy="466335"/>
          </a:xfrm>
          <a:prstGeom prst="rect">
            <a:avLst/>
          </a:prstGeom>
          <a:noFill/>
          <a:ln>
            <a:noFill/>
          </a:ln>
        </p:spPr>
      </p:pic>
      <p:sp>
        <p:nvSpPr>
          <p:cNvPr id="342" name="Google Shape;342;p30"/>
          <p:cNvSpPr txBox="1"/>
          <p:nvPr/>
        </p:nvSpPr>
        <p:spPr>
          <a:xfrm>
            <a:off x="6225228" y="2078100"/>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Users</a:t>
            </a:r>
            <a:endParaRPr sz="2400">
              <a:latin typeface="Roboto Mono"/>
              <a:ea typeface="Roboto Mono"/>
              <a:cs typeface="Roboto Mono"/>
              <a:sym typeface="Roboto Mono"/>
            </a:endParaRPr>
          </a:p>
        </p:txBody>
      </p:sp>
      <p:pic>
        <p:nvPicPr>
          <p:cNvPr id="343" name="Google Shape;343;p30"/>
          <p:cNvPicPr preferRelativeResize="0"/>
          <p:nvPr/>
        </p:nvPicPr>
        <p:blipFill>
          <a:blip r:embed="rId3">
            <a:alphaModFix/>
          </a:blip>
          <a:stretch>
            <a:fillRect/>
          </a:stretch>
        </p:blipFill>
        <p:spPr>
          <a:xfrm>
            <a:off x="9198398" y="1955354"/>
            <a:ext cx="479785" cy="466335"/>
          </a:xfrm>
          <a:prstGeom prst="rect">
            <a:avLst/>
          </a:prstGeom>
          <a:noFill/>
          <a:ln>
            <a:noFill/>
          </a:ln>
        </p:spPr>
      </p:pic>
      <p:sp>
        <p:nvSpPr>
          <p:cNvPr id="344" name="Google Shape;344;p30"/>
          <p:cNvSpPr txBox="1"/>
          <p:nvPr/>
        </p:nvSpPr>
        <p:spPr>
          <a:xfrm>
            <a:off x="9678183" y="1955353"/>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System</a:t>
            </a:r>
            <a:endParaRPr sz="2400">
              <a:latin typeface="Roboto Mono"/>
              <a:ea typeface="Roboto Mono"/>
              <a:cs typeface="Roboto Mono"/>
              <a:sym typeface="Roboto Mono"/>
            </a:endParaRPr>
          </a:p>
        </p:txBody>
      </p:sp>
      <p:sp>
        <p:nvSpPr>
          <p:cNvPr id="345" name="Google Shape;345;p30"/>
          <p:cNvSpPr/>
          <p:nvPr/>
        </p:nvSpPr>
        <p:spPr>
          <a:xfrm>
            <a:off x="5455575" y="800199"/>
            <a:ext cx="1177200" cy="6204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46" name="Google Shape;346;p30"/>
          <p:cNvSpPr txBox="1"/>
          <p:nvPr/>
        </p:nvSpPr>
        <p:spPr>
          <a:xfrm>
            <a:off x="5830733" y="736033"/>
            <a:ext cx="690800" cy="342400"/>
          </a:xfrm>
          <a:prstGeom prst="rect">
            <a:avLst/>
          </a:prstGeom>
          <a:noFill/>
          <a:ln>
            <a:noFill/>
          </a:ln>
        </p:spPr>
        <p:txBody>
          <a:bodyPr spcFirstLastPara="1" wrap="square" lIns="121900" tIns="121900" rIns="121900" bIns="121900" anchor="t" anchorCtr="0">
            <a:noAutofit/>
          </a:bodyPr>
          <a:lstStyle/>
          <a:p>
            <a:r>
              <a:rPr lang="en" sz="3200">
                <a:latin typeface="Source Sans Pro"/>
                <a:ea typeface="Source Sans Pro"/>
                <a:cs typeface="Source Sans Pro"/>
                <a:sym typeface="Source Sans Pro"/>
              </a:rPr>
              <a:t>c:</a:t>
            </a:r>
            <a:endParaRPr sz="3200">
              <a:latin typeface="Source Sans Pro"/>
              <a:ea typeface="Source Sans Pro"/>
              <a:cs typeface="Source Sans Pro"/>
              <a:sym typeface="Source Sans Pro"/>
            </a:endParaRPr>
          </a:p>
        </p:txBody>
      </p:sp>
      <p:cxnSp>
        <p:nvCxnSpPr>
          <p:cNvPr id="347" name="Google Shape;347;p30"/>
          <p:cNvCxnSpPr>
            <a:endCxn id="345" idx="1"/>
          </p:cNvCxnSpPr>
          <p:nvPr/>
        </p:nvCxnSpPr>
        <p:spPr>
          <a:xfrm rot="10800000" flipH="1">
            <a:off x="2187575" y="1110399"/>
            <a:ext cx="3268000" cy="855600"/>
          </a:xfrm>
          <a:prstGeom prst="straightConnector1">
            <a:avLst/>
          </a:prstGeom>
          <a:noFill/>
          <a:ln w="9525" cap="flat" cmpd="sng">
            <a:solidFill>
              <a:schemeClr val="dk2"/>
            </a:solidFill>
            <a:prstDash val="solid"/>
            <a:round/>
            <a:headEnd type="none" w="med" len="med"/>
            <a:tailEnd type="none" w="med" len="med"/>
          </a:ln>
        </p:spPr>
      </p:cxnSp>
      <p:cxnSp>
        <p:nvCxnSpPr>
          <p:cNvPr id="348" name="Google Shape;348;p30"/>
          <p:cNvCxnSpPr>
            <a:endCxn id="345" idx="2"/>
          </p:cNvCxnSpPr>
          <p:nvPr/>
        </p:nvCxnSpPr>
        <p:spPr>
          <a:xfrm rot="10800000" flipH="1">
            <a:off x="6038975" y="1420599"/>
            <a:ext cx="5200" cy="534800"/>
          </a:xfrm>
          <a:prstGeom prst="straightConnector1">
            <a:avLst/>
          </a:prstGeom>
          <a:noFill/>
          <a:ln w="9525" cap="flat" cmpd="sng">
            <a:solidFill>
              <a:schemeClr val="dk2"/>
            </a:solidFill>
            <a:prstDash val="solid"/>
            <a:round/>
            <a:headEnd type="none" w="med" len="med"/>
            <a:tailEnd type="none" w="med" len="med"/>
          </a:ln>
        </p:spPr>
      </p:cxnSp>
      <p:cxnSp>
        <p:nvCxnSpPr>
          <p:cNvPr id="349" name="Google Shape;349;p30"/>
          <p:cNvCxnSpPr>
            <a:stCxn id="345" idx="3"/>
          </p:cNvCxnSpPr>
          <p:nvPr/>
        </p:nvCxnSpPr>
        <p:spPr>
          <a:xfrm>
            <a:off x="6632775" y="1110399"/>
            <a:ext cx="2431600" cy="834000"/>
          </a:xfrm>
          <a:prstGeom prst="straightConnector1">
            <a:avLst/>
          </a:prstGeom>
          <a:noFill/>
          <a:ln w="9525" cap="flat" cmpd="sng">
            <a:solidFill>
              <a:schemeClr val="dk2"/>
            </a:solidFill>
            <a:prstDash val="solid"/>
            <a:round/>
            <a:headEnd type="none" w="med" len="med"/>
            <a:tailEnd type="none" w="med" len="med"/>
          </a:ln>
        </p:spPr>
      </p:cxnSp>
      <p:sp>
        <p:nvSpPr>
          <p:cNvPr id="393" name="Google Shape;393;p30"/>
          <p:cNvSpPr txBox="1"/>
          <p:nvPr/>
        </p:nvSpPr>
        <p:spPr>
          <a:xfrm>
            <a:off x="902564" y="-33558"/>
            <a:ext cx="11601200" cy="342400"/>
          </a:xfrm>
          <a:prstGeom prst="rect">
            <a:avLst/>
          </a:prstGeom>
          <a:noFill/>
          <a:ln>
            <a:noFill/>
          </a:ln>
        </p:spPr>
        <p:txBody>
          <a:bodyPr spcFirstLastPara="1" wrap="square" lIns="121900" tIns="121900" rIns="121900" bIns="121900" anchor="t" anchorCtr="0">
            <a:noAutofit/>
          </a:bodyPr>
          <a:lstStyle/>
          <a:p>
            <a:r>
              <a:rPr lang="en" sz="2400" dirty="0">
                <a:solidFill>
                  <a:srgbClr val="FF0000"/>
                </a:solidFill>
                <a:latin typeface="Roboto Mono"/>
                <a:ea typeface="Roboto Mono"/>
                <a:cs typeface="Roboto Mono"/>
                <a:sym typeface="Roboto Mono"/>
              </a:rPr>
              <a:t>C:\</a:t>
            </a:r>
            <a:endParaRPr sz="2400" dirty="0">
              <a:solidFill>
                <a:srgbClr val="FF0000"/>
              </a:solidFill>
              <a:latin typeface="Roboto Mono"/>
              <a:ea typeface="Roboto Mono"/>
              <a:cs typeface="Roboto Mono"/>
              <a:sym typeface="Roboto Mono"/>
            </a:endParaRPr>
          </a:p>
        </p:txBody>
      </p:sp>
      <p:sp>
        <p:nvSpPr>
          <p:cNvPr id="5" name="TextBox 4">
            <a:extLst>
              <a:ext uri="{FF2B5EF4-FFF2-40B4-BE49-F238E27FC236}">
                <a16:creationId xmlns:a16="http://schemas.microsoft.com/office/drawing/2014/main" id="{7C7014E0-246F-E283-6BB0-40873AB49CE9}"/>
              </a:ext>
            </a:extLst>
          </p:cNvPr>
          <p:cNvSpPr txBox="1"/>
          <p:nvPr/>
        </p:nvSpPr>
        <p:spPr>
          <a:xfrm>
            <a:off x="902564" y="593854"/>
            <a:ext cx="2021258" cy="461665"/>
          </a:xfrm>
          <a:prstGeom prst="rect">
            <a:avLst/>
          </a:prstGeom>
          <a:solidFill>
            <a:srgbClr val="0070C0">
              <a:alpha val="32942"/>
            </a:srgbClr>
          </a:solidFill>
        </p:spPr>
        <p:txBody>
          <a:bodyPr wrap="square" rtlCol="0">
            <a:spAutoFit/>
          </a:bodyPr>
          <a:lstStyle/>
          <a:p>
            <a:r>
              <a:rPr lang="en-US" sz="2400" b="1" dirty="0"/>
              <a:t>PC (Windows)</a:t>
            </a:r>
          </a:p>
        </p:txBody>
      </p:sp>
    </p:spTree>
    <p:extLst>
      <p:ext uri="{BB962C8B-B14F-4D97-AF65-F5344CB8AC3E}">
        <p14:creationId xmlns:p14="http://schemas.microsoft.com/office/powerpoint/2010/main" val="8053447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 name="Google Shape;149;p26">
            <a:extLst>
              <a:ext uri="{FF2B5EF4-FFF2-40B4-BE49-F238E27FC236}">
                <a16:creationId xmlns:a16="http://schemas.microsoft.com/office/drawing/2014/main" id="{B3D30DDC-7588-4FFE-EABF-D7E7B63F1C7D}"/>
              </a:ext>
            </a:extLst>
          </p:cNvPr>
          <p:cNvSpPr/>
          <p:nvPr/>
        </p:nvSpPr>
        <p:spPr>
          <a:xfrm>
            <a:off x="5200467" y="1705467"/>
            <a:ext cx="2102800" cy="1203200"/>
          </a:xfrm>
          <a:prstGeom prst="ellipse">
            <a:avLst/>
          </a:prstGeom>
          <a:solidFill>
            <a:srgbClr val="F4CCCC"/>
          </a:solidFill>
          <a:ln>
            <a:noFill/>
          </a:ln>
        </p:spPr>
        <p:txBody>
          <a:bodyPr spcFirstLastPara="1" wrap="square" lIns="121900" tIns="121900" rIns="121900" bIns="121900" anchor="ctr" anchorCtr="0">
            <a:noAutofit/>
          </a:bodyPr>
          <a:lstStyle/>
          <a:p>
            <a:endParaRPr sz="2400"/>
          </a:p>
        </p:txBody>
      </p:sp>
      <p:pic>
        <p:nvPicPr>
          <p:cNvPr id="339" name="Google Shape;339;p30"/>
          <p:cNvPicPr preferRelativeResize="0"/>
          <p:nvPr/>
        </p:nvPicPr>
        <p:blipFill>
          <a:blip r:embed="rId3">
            <a:alphaModFix/>
          </a:blip>
          <a:stretch>
            <a:fillRect/>
          </a:stretch>
        </p:blipFill>
        <p:spPr>
          <a:xfrm>
            <a:off x="1212941" y="2023517"/>
            <a:ext cx="479785" cy="466335"/>
          </a:xfrm>
          <a:prstGeom prst="rect">
            <a:avLst/>
          </a:prstGeom>
          <a:noFill/>
          <a:ln>
            <a:noFill/>
          </a:ln>
        </p:spPr>
      </p:pic>
      <p:sp>
        <p:nvSpPr>
          <p:cNvPr id="340" name="Google Shape;340;p30"/>
          <p:cNvSpPr txBox="1"/>
          <p:nvPr/>
        </p:nvSpPr>
        <p:spPr>
          <a:xfrm>
            <a:off x="1692725" y="2023516"/>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Program Files</a:t>
            </a:r>
            <a:endParaRPr sz="2400">
              <a:latin typeface="Roboto Mono"/>
              <a:ea typeface="Roboto Mono"/>
              <a:cs typeface="Roboto Mono"/>
              <a:sym typeface="Roboto Mono"/>
            </a:endParaRPr>
          </a:p>
        </p:txBody>
      </p:sp>
      <p:pic>
        <p:nvPicPr>
          <p:cNvPr id="341" name="Google Shape;341;p30"/>
          <p:cNvPicPr preferRelativeResize="0"/>
          <p:nvPr/>
        </p:nvPicPr>
        <p:blipFill>
          <a:blip r:embed="rId3">
            <a:alphaModFix/>
          </a:blip>
          <a:stretch>
            <a:fillRect/>
          </a:stretch>
        </p:blipFill>
        <p:spPr>
          <a:xfrm>
            <a:off x="5745444" y="2078101"/>
            <a:ext cx="479785" cy="466335"/>
          </a:xfrm>
          <a:prstGeom prst="rect">
            <a:avLst/>
          </a:prstGeom>
          <a:noFill/>
          <a:ln>
            <a:noFill/>
          </a:ln>
        </p:spPr>
      </p:pic>
      <p:sp>
        <p:nvSpPr>
          <p:cNvPr id="342" name="Google Shape;342;p30"/>
          <p:cNvSpPr txBox="1"/>
          <p:nvPr/>
        </p:nvSpPr>
        <p:spPr>
          <a:xfrm>
            <a:off x="6225228" y="2078100"/>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Users</a:t>
            </a:r>
            <a:endParaRPr sz="2400">
              <a:latin typeface="Roboto Mono"/>
              <a:ea typeface="Roboto Mono"/>
              <a:cs typeface="Roboto Mono"/>
              <a:sym typeface="Roboto Mono"/>
            </a:endParaRPr>
          </a:p>
        </p:txBody>
      </p:sp>
      <p:pic>
        <p:nvPicPr>
          <p:cNvPr id="343" name="Google Shape;343;p30"/>
          <p:cNvPicPr preferRelativeResize="0"/>
          <p:nvPr/>
        </p:nvPicPr>
        <p:blipFill>
          <a:blip r:embed="rId3">
            <a:alphaModFix/>
          </a:blip>
          <a:stretch>
            <a:fillRect/>
          </a:stretch>
        </p:blipFill>
        <p:spPr>
          <a:xfrm>
            <a:off x="9198398" y="1955354"/>
            <a:ext cx="479785" cy="466335"/>
          </a:xfrm>
          <a:prstGeom prst="rect">
            <a:avLst/>
          </a:prstGeom>
          <a:noFill/>
          <a:ln>
            <a:noFill/>
          </a:ln>
        </p:spPr>
      </p:pic>
      <p:sp>
        <p:nvSpPr>
          <p:cNvPr id="344" name="Google Shape;344;p30"/>
          <p:cNvSpPr txBox="1"/>
          <p:nvPr/>
        </p:nvSpPr>
        <p:spPr>
          <a:xfrm>
            <a:off x="9678183" y="1955353"/>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System</a:t>
            </a:r>
            <a:endParaRPr sz="2400">
              <a:latin typeface="Roboto Mono"/>
              <a:ea typeface="Roboto Mono"/>
              <a:cs typeface="Roboto Mono"/>
              <a:sym typeface="Roboto Mono"/>
            </a:endParaRPr>
          </a:p>
        </p:txBody>
      </p:sp>
      <p:sp>
        <p:nvSpPr>
          <p:cNvPr id="345" name="Google Shape;345;p30"/>
          <p:cNvSpPr/>
          <p:nvPr/>
        </p:nvSpPr>
        <p:spPr>
          <a:xfrm>
            <a:off x="5455575" y="800199"/>
            <a:ext cx="1177200" cy="6204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46" name="Google Shape;346;p30"/>
          <p:cNvSpPr txBox="1"/>
          <p:nvPr/>
        </p:nvSpPr>
        <p:spPr>
          <a:xfrm>
            <a:off x="5830733" y="736033"/>
            <a:ext cx="690800" cy="342400"/>
          </a:xfrm>
          <a:prstGeom prst="rect">
            <a:avLst/>
          </a:prstGeom>
          <a:noFill/>
          <a:ln>
            <a:noFill/>
          </a:ln>
        </p:spPr>
        <p:txBody>
          <a:bodyPr spcFirstLastPara="1" wrap="square" lIns="121900" tIns="121900" rIns="121900" bIns="121900" anchor="t" anchorCtr="0">
            <a:noAutofit/>
          </a:bodyPr>
          <a:lstStyle/>
          <a:p>
            <a:r>
              <a:rPr lang="en" sz="3200">
                <a:latin typeface="Source Sans Pro"/>
                <a:ea typeface="Source Sans Pro"/>
                <a:cs typeface="Source Sans Pro"/>
                <a:sym typeface="Source Sans Pro"/>
              </a:rPr>
              <a:t>c:</a:t>
            </a:r>
            <a:endParaRPr sz="3200">
              <a:latin typeface="Source Sans Pro"/>
              <a:ea typeface="Source Sans Pro"/>
              <a:cs typeface="Source Sans Pro"/>
              <a:sym typeface="Source Sans Pro"/>
            </a:endParaRPr>
          </a:p>
        </p:txBody>
      </p:sp>
      <p:cxnSp>
        <p:nvCxnSpPr>
          <p:cNvPr id="347" name="Google Shape;347;p30"/>
          <p:cNvCxnSpPr>
            <a:endCxn id="345" idx="1"/>
          </p:cNvCxnSpPr>
          <p:nvPr/>
        </p:nvCxnSpPr>
        <p:spPr>
          <a:xfrm rot="10800000" flipH="1">
            <a:off x="2187575" y="1110399"/>
            <a:ext cx="3268000" cy="855600"/>
          </a:xfrm>
          <a:prstGeom prst="straightConnector1">
            <a:avLst/>
          </a:prstGeom>
          <a:noFill/>
          <a:ln w="9525" cap="flat" cmpd="sng">
            <a:solidFill>
              <a:schemeClr val="dk2"/>
            </a:solidFill>
            <a:prstDash val="solid"/>
            <a:round/>
            <a:headEnd type="none" w="med" len="med"/>
            <a:tailEnd type="none" w="med" len="med"/>
          </a:ln>
        </p:spPr>
      </p:cxnSp>
      <p:cxnSp>
        <p:nvCxnSpPr>
          <p:cNvPr id="348" name="Google Shape;348;p30"/>
          <p:cNvCxnSpPr>
            <a:endCxn id="345" idx="2"/>
          </p:cNvCxnSpPr>
          <p:nvPr/>
        </p:nvCxnSpPr>
        <p:spPr>
          <a:xfrm rot="10800000" flipH="1">
            <a:off x="6038975" y="1420599"/>
            <a:ext cx="5200" cy="534800"/>
          </a:xfrm>
          <a:prstGeom prst="straightConnector1">
            <a:avLst/>
          </a:prstGeom>
          <a:noFill/>
          <a:ln w="9525" cap="flat" cmpd="sng">
            <a:solidFill>
              <a:schemeClr val="dk2"/>
            </a:solidFill>
            <a:prstDash val="solid"/>
            <a:round/>
            <a:headEnd type="none" w="med" len="med"/>
            <a:tailEnd type="none" w="med" len="med"/>
          </a:ln>
        </p:spPr>
      </p:cxnSp>
      <p:cxnSp>
        <p:nvCxnSpPr>
          <p:cNvPr id="349" name="Google Shape;349;p30"/>
          <p:cNvCxnSpPr>
            <a:stCxn id="345" idx="3"/>
          </p:cNvCxnSpPr>
          <p:nvPr/>
        </p:nvCxnSpPr>
        <p:spPr>
          <a:xfrm>
            <a:off x="6632775" y="1110399"/>
            <a:ext cx="2431600" cy="834000"/>
          </a:xfrm>
          <a:prstGeom prst="straightConnector1">
            <a:avLst/>
          </a:prstGeom>
          <a:noFill/>
          <a:ln w="9525" cap="flat" cmpd="sng">
            <a:solidFill>
              <a:schemeClr val="dk2"/>
            </a:solidFill>
            <a:prstDash val="solid"/>
            <a:round/>
            <a:headEnd type="none" w="med" len="med"/>
            <a:tailEnd type="none" w="med" len="med"/>
          </a:ln>
        </p:spPr>
      </p:cxnSp>
      <p:pic>
        <p:nvPicPr>
          <p:cNvPr id="350" name="Google Shape;350;p30"/>
          <p:cNvPicPr preferRelativeResize="0"/>
          <p:nvPr/>
        </p:nvPicPr>
        <p:blipFill>
          <a:blip r:embed="rId3">
            <a:alphaModFix/>
          </a:blip>
          <a:stretch>
            <a:fillRect/>
          </a:stretch>
        </p:blipFill>
        <p:spPr>
          <a:xfrm>
            <a:off x="4365982" y="3193530"/>
            <a:ext cx="479785" cy="466335"/>
          </a:xfrm>
          <a:prstGeom prst="rect">
            <a:avLst/>
          </a:prstGeom>
          <a:noFill/>
          <a:ln>
            <a:noFill/>
          </a:ln>
        </p:spPr>
      </p:pic>
      <p:sp>
        <p:nvSpPr>
          <p:cNvPr id="351" name="Google Shape;351;p30"/>
          <p:cNvSpPr txBox="1"/>
          <p:nvPr/>
        </p:nvSpPr>
        <p:spPr>
          <a:xfrm>
            <a:off x="4845767" y="3193529"/>
            <a:ext cx="2002400" cy="342400"/>
          </a:xfrm>
          <a:prstGeom prst="rect">
            <a:avLst/>
          </a:prstGeom>
          <a:noFill/>
          <a:ln>
            <a:noFill/>
          </a:ln>
        </p:spPr>
        <p:txBody>
          <a:bodyPr spcFirstLastPara="1" wrap="square" lIns="121900" tIns="121900" rIns="121900" bIns="121900" anchor="t" anchorCtr="0">
            <a:noAutofit/>
          </a:bodyPr>
          <a:lstStyle/>
          <a:p>
            <a:r>
              <a:rPr lang="en" sz="2400" dirty="0" err="1">
                <a:latin typeface="Roboto Mono"/>
                <a:ea typeface="Roboto Mono"/>
                <a:cs typeface="Roboto Mono"/>
                <a:sym typeface="Roboto Mono"/>
              </a:rPr>
              <a:t>ritika</a:t>
            </a:r>
            <a:endParaRPr sz="2400" dirty="0">
              <a:latin typeface="Roboto Mono"/>
              <a:ea typeface="Roboto Mono"/>
              <a:cs typeface="Roboto Mono"/>
              <a:sym typeface="Roboto Mono"/>
            </a:endParaRPr>
          </a:p>
        </p:txBody>
      </p:sp>
      <p:pic>
        <p:nvPicPr>
          <p:cNvPr id="352" name="Google Shape;352;p30"/>
          <p:cNvPicPr preferRelativeResize="0"/>
          <p:nvPr/>
        </p:nvPicPr>
        <p:blipFill>
          <a:blip r:embed="rId3">
            <a:alphaModFix/>
          </a:blip>
          <a:stretch>
            <a:fillRect/>
          </a:stretch>
        </p:blipFill>
        <p:spPr>
          <a:xfrm>
            <a:off x="7043696" y="3193530"/>
            <a:ext cx="479785" cy="466335"/>
          </a:xfrm>
          <a:prstGeom prst="rect">
            <a:avLst/>
          </a:prstGeom>
          <a:noFill/>
          <a:ln>
            <a:noFill/>
          </a:ln>
        </p:spPr>
      </p:pic>
      <p:sp>
        <p:nvSpPr>
          <p:cNvPr id="353" name="Google Shape;353;p30"/>
          <p:cNvSpPr txBox="1"/>
          <p:nvPr/>
        </p:nvSpPr>
        <p:spPr>
          <a:xfrm>
            <a:off x="7557572" y="3193529"/>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guest</a:t>
            </a:r>
            <a:endParaRPr sz="2400">
              <a:latin typeface="Roboto Mono"/>
              <a:ea typeface="Roboto Mono"/>
              <a:cs typeface="Roboto Mono"/>
              <a:sym typeface="Roboto Mono"/>
            </a:endParaRPr>
          </a:p>
        </p:txBody>
      </p:sp>
      <p:pic>
        <p:nvPicPr>
          <p:cNvPr id="354" name="Google Shape;354;p30"/>
          <p:cNvPicPr preferRelativeResize="0"/>
          <p:nvPr/>
        </p:nvPicPr>
        <p:blipFill>
          <a:blip r:embed="rId3">
            <a:alphaModFix/>
          </a:blip>
          <a:stretch>
            <a:fillRect/>
          </a:stretch>
        </p:blipFill>
        <p:spPr>
          <a:xfrm>
            <a:off x="9594181" y="3117771"/>
            <a:ext cx="479785" cy="466335"/>
          </a:xfrm>
          <a:prstGeom prst="rect">
            <a:avLst/>
          </a:prstGeom>
          <a:noFill/>
          <a:ln>
            <a:noFill/>
          </a:ln>
        </p:spPr>
      </p:pic>
      <p:pic>
        <p:nvPicPr>
          <p:cNvPr id="355" name="Google Shape;355;p30"/>
          <p:cNvPicPr preferRelativeResize="0"/>
          <p:nvPr/>
        </p:nvPicPr>
        <p:blipFill>
          <a:blip r:embed="rId3">
            <a:alphaModFix/>
          </a:blip>
          <a:stretch>
            <a:fillRect/>
          </a:stretch>
        </p:blipFill>
        <p:spPr>
          <a:xfrm>
            <a:off x="2266968" y="3247993"/>
            <a:ext cx="479785" cy="466335"/>
          </a:xfrm>
          <a:prstGeom prst="rect">
            <a:avLst/>
          </a:prstGeom>
          <a:noFill/>
          <a:ln>
            <a:noFill/>
          </a:ln>
        </p:spPr>
      </p:pic>
      <p:pic>
        <p:nvPicPr>
          <p:cNvPr id="356" name="Google Shape;356;p30"/>
          <p:cNvPicPr preferRelativeResize="0"/>
          <p:nvPr/>
        </p:nvPicPr>
        <p:blipFill>
          <a:blip r:embed="rId3">
            <a:alphaModFix/>
          </a:blip>
          <a:stretch>
            <a:fillRect/>
          </a:stretch>
        </p:blipFill>
        <p:spPr>
          <a:xfrm>
            <a:off x="1589134" y="3247993"/>
            <a:ext cx="479785" cy="466335"/>
          </a:xfrm>
          <a:prstGeom prst="rect">
            <a:avLst/>
          </a:prstGeom>
          <a:noFill/>
          <a:ln>
            <a:noFill/>
          </a:ln>
        </p:spPr>
      </p:pic>
      <p:pic>
        <p:nvPicPr>
          <p:cNvPr id="357" name="Google Shape;357;p30"/>
          <p:cNvPicPr preferRelativeResize="0"/>
          <p:nvPr/>
        </p:nvPicPr>
        <p:blipFill>
          <a:blip r:embed="rId3">
            <a:alphaModFix/>
          </a:blip>
          <a:stretch>
            <a:fillRect/>
          </a:stretch>
        </p:blipFill>
        <p:spPr>
          <a:xfrm>
            <a:off x="911301" y="3247993"/>
            <a:ext cx="479785" cy="466335"/>
          </a:xfrm>
          <a:prstGeom prst="rect">
            <a:avLst/>
          </a:prstGeom>
          <a:noFill/>
          <a:ln>
            <a:noFill/>
          </a:ln>
        </p:spPr>
      </p:pic>
      <p:pic>
        <p:nvPicPr>
          <p:cNvPr id="358" name="Google Shape;358;p30"/>
          <p:cNvPicPr preferRelativeResize="0"/>
          <p:nvPr/>
        </p:nvPicPr>
        <p:blipFill>
          <a:blip r:embed="rId3">
            <a:alphaModFix/>
          </a:blip>
          <a:stretch>
            <a:fillRect/>
          </a:stretch>
        </p:blipFill>
        <p:spPr>
          <a:xfrm>
            <a:off x="10190680" y="3117771"/>
            <a:ext cx="479785" cy="466335"/>
          </a:xfrm>
          <a:prstGeom prst="rect">
            <a:avLst/>
          </a:prstGeom>
          <a:noFill/>
          <a:ln>
            <a:noFill/>
          </a:ln>
        </p:spPr>
      </p:pic>
      <p:cxnSp>
        <p:nvCxnSpPr>
          <p:cNvPr id="359" name="Google Shape;359;p30"/>
          <p:cNvCxnSpPr>
            <a:stCxn id="339" idx="2"/>
            <a:endCxn id="357" idx="0"/>
          </p:cNvCxnSpPr>
          <p:nvPr/>
        </p:nvCxnSpPr>
        <p:spPr>
          <a:xfrm flipH="1">
            <a:off x="1151232" y="2489851"/>
            <a:ext cx="301600" cy="758000"/>
          </a:xfrm>
          <a:prstGeom prst="straightConnector1">
            <a:avLst/>
          </a:prstGeom>
          <a:noFill/>
          <a:ln w="9525" cap="flat" cmpd="sng">
            <a:solidFill>
              <a:schemeClr val="dk2"/>
            </a:solidFill>
            <a:prstDash val="solid"/>
            <a:round/>
            <a:headEnd type="none" w="med" len="med"/>
            <a:tailEnd type="none" w="med" len="med"/>
          </a:ln>
        </p:spPr>
      </p:cxnSp>
      <p:cxnSp>
        <p:nvCxnSpPr>
          <p:cNvPr id="360" name="Google Shape;360;p30"/>
          <p:cNvCxnSpPr>
            <a:stCxn id="356" idx="0"/>
            <a:endCxn id="339" idx="2"/>
          </p:cNvCxnSpPr>
          <p:nvPr/>
        </p:nvCxnSpPr>
        <p:spPr>
          <a:xfrm rot="10800000">
            <a:off x="1453027" y="2489992"/>
            <a:ext cx="376000" cy="758000"/>
          </a:xfrm>
          <a:prstGeom prst="straightConnector1">
            <a:avLst/>
          </a:prstGeom>
          <a:noFill/>
          <a:ln w="9525" cap="flat" cmpd="sng">
            <a:solidFill>
              <a:schemeClr val="dk2"/>
            </a:solidFill>
            <a:prstDash val="solid"/>
            <a:round/>
            <a:headEnd type="none" w="med" len="med"/>
            <a:tailEnd type="none" w="med" len="med"/>
          </a:ln>
        </p:spPr>
      </p:cxnSp>
      <p:cxnSp>
        <p:nvCxnSpPr>
          <p:cNvPr id="361" name="Google Shape;361;p30"/>
          <p:cNvCxnSpPr>
            <a:stCxn id="355" idx="0"/>
            <a:endCxn id="339" idx="2"/>
          </p:cNvCxnSpPr>
          <p:nvPr/>
        </p:nvCxnSpPr>
        <p:spPr>
          <a:xfrm rot="10800000">
            <a:off x="1452860" y="2489992"/>
            <a:ext cx="1054000" cy="758000"/>
          </a:xfrm>
          <a:prstGeom prst="straightConnector1">
            <a:avLst/>
          </a:prstGeom>
          <a:noFill/>
          <a:ln w="9525" cap="flat" cmpd="sng">
            <a:solidFill>
              <a:schemeClr val="dk2"/>
            </a:solidFill>
            <a:prstDash val="solid"/>
            <a:round/>
            <a:headEnd type="none" w="med" len="med"/>
            <a:tailEnd type="none" w="med" len="med"/>
          </a:ln>
        </p:spPr>
      </p:cxnSp>
      <p:cxnSp>
        <p:nvCxnSpPr>
          <p:cNvPr id="362" name="Google Shape;362;p30"/>
          <p:cNvCxnSpPr>
            <a:stCxn id="354" idx="0"/>
            <a:endCxn id="343" idx="2"/>
          </p:cNvCxnSpPr>
          <p:nvPr/>
        </p:nvCxnSpPr>
        <p:spPr>
          <a:xfrm rot="10800000">
            <a:off x="9438472" y="2421771"/>
            <a:ext cx="395600" cy="696000"/>
          </a:xfrm>
          <a:prstGeom prst="straightConnector1">
            <a:avLst/>
          </a:prstGeom>
          <a:noFill/>
          <a:ln w="9525" cap="flat" cmpd="sng">
            <a:solidFill>
              <a:schemeClr val="dk2"/>
            </a:solidFill>
            <a:prstDash val="solid"/>
            <a:round/>
            <a:headEnd type="none" w="med" len="med"/>
            <a:tailEnd type="none" w="med" len="med"/>
          </a:ln>
        </p:spPr>
      </p:cxnSp>
      <p:cxnSp>
        <p:nvCxnSpPr>
          <p:cNvPr id="363" name="Google Shape;363;p30"/>
          <p:cNvCxnSpPr>
            <a:stCxn id="358" idx="0"/>
            <a:endCxn id="343" idx="2"/>
          </p:cNvCxnSpPr>
          <p:nvPr/>
        </p:nvCxnSpPr>
        <p:spPr>
          <a:xfrm rot="10800000">
            <a:off x="9438171" y="2421771"/>
            <a:ext cx="992400" cy="696000"/>
          </a:xfrm>
          <a:prstGeom prst="straightConnector1">
            <a:avLst/>
          </a:prstGeom>
          <a:noFill/>
          <a:ln w="9525" cap="flat" cmpd="sng">
            <a:solidFill>
              <a:schemeClr val="dk2"/>
            </a:solidFill>
            <a:prstDash val="solid"/>
            <a:round/>
            <a:headEnd type="none" w="med" len="med"/>
            <a:tailEnd type="none" w="med" len="med"/>
          </a:ln>
        </p:spPr>
      </p:cxnSp>
      <p:cxnSp>
        <p:nvCxnSpPr>
          <p:cNvPr id="364" name="Google Shape;364;p30"/>
          <p:cNvCxnSpPr>
            <a:stCxn id="351" idx="1"/>
            <a:endCxn id="341" idx="2"/>
          </p:cNvCxnSpPr>
          <p:nvPr/>
        </p:nvCxnSpPr>
        <p:spPr>
          <a:xfrm rot="10800000" flipH="1">
            <a:off x="4845767" y="2544329"/>
            <a:ext cx="1139600" cy="820400"/>
          </a:xfrm>
          <a:prstGeom prst="straightConnector1">
            <a:avLst/>
          </a:prstGeom>
          <a:noFill/>
          <a:ln w="9525" cap="flat" cmpd="sng">
            <a:solidFill>
              <a:schemeClr val="dk2"/>
            </a:solidFill>
            <a:prstDash val="solid"/>
            <a:round/>
            <a:headEnd type="none" w="med" len="med"/>
            <a:tailEnd type="none" w="med" len="med"/>
          </a:ln>
        </p:spPr>
      </p:cxnSp>
      <p:cxnSp>
        <p:nvCxnSpPr>
          <p:cNvPr id="365" name="Google Shape;365;p30"/>
          <p:cNvCxnSpPr>
            <a:endCxn id="341" idx="2"/>
          </p:cNvCxnSpPr>
          <p:nvPr/>
        </p:nvCxnSpPr>
        <p:spPr>
          <a:xfrm rot="10800000">
            <a:off x="5985336" y="2544435"/>
            <a:ext cx="1038800" cy="652400"/>
          </a:xfrm>
          <a:prstGeom prst="straightConnector1">
            <a:avLst/>
          </a:prstGeom>
          <a:noFill/>
          <a:ln w="9525" cap="flat" cmpd="sng">
            <a:solidFill>
              <a:schemeClr val="dk2"/>
            </a:solidFill>
            <a:prstDash val="solid"/>
            <a:round/>
            <a:headEnd type="none" w="med" len="med"/>
            <a:tailEnd type="none" w="med" len="med"/>
          </a:ln>
        </p:spPr>
      </p:cxnSp>
      <p:sp>
        <p:nvSpPr>
          <p:cNvPr id="393" name="Google Shape;393;p30"/>
          <p:cNvSpPr txBox="1"/>
          <p:nvPr/>
        </p:nvSpPr>
        <p:spPr>
          <a:xfrm>
            <a:off x="902564" y="-21966"/>
            <a:ext cx="11601200" cy="342400"/>
          </a:xfrm>
          <a:prstGeom prst="rect">
            <a:avLst/>
          </a:prstGeom>
          <a:noFill/>
          <a:ln>
            <a:noFill/>
          </a:ln>
        </p:spPr>
        <p:txBody>
          <a:bodyPr spcFirstLastPara="1" wrap="square" lIns="121900" tIns="121900" rIns="121900" bIns="121900" anchor="t" anchorCtr="0">
            <a:noAutofit/>
          </a:bodyPr>
          <a:lstStyle/>
          <a:p>
            <a:r>
              <a:rPr lang="en" sz="2400" dirty="0">
                <a:solidFill>
                  <a:srgbClr val="FF0000"/>
                </a:solidFill>
                <a:latin typeface="Roboto Mono"/>
                <a:ea typeface="Roboto Mono"/>
                <a:cs typeface="Roboto Mono"/>
                <a:sym typeface="Roboto Mono"/>
              </a:rPr>
              <a:t>C:\Users\</a:t>
            </a:r>
            <a:endParaRPr sz="2400" dirty="0">
              <a:solidFill>
                <a:srgbClr val="FF0000"/>
              </a:solidFill>
              <a:latin typeface="Roboto Mono"/>
              <a:ea typeface="Roboto Mono"/>
              <a:cs typeface="Roboto Mono"/>
              <a:sym typeface="Roboto Mono"/>
            </a:endParaRPr>
          </a:p>
        </p:txBody>
      </p:sp>
      <p:sp>
        <p:nvSpPr>
          <p:cNvPr id="4" name="TextBox 3">
            <a:extLst>
              <a:ext uri="{FF2B5EF4-FFF2-40B4-BE49-F238E27FC236}">
                <a16:creationId xmlns:a16="http://schemas.microsoft.com/office/drawing/2014/main" id="{D7837A4C-BC57-9A22-572B-4709C389903D}"/>
              </a:ext>
            </a:extLst>
          </p:cNvPr>
          <p:cNvSpPr txBox="1"/>
          <p:nvPr/>
        </p:nvSpPr>
        <p:spPr>
          <a:xfrm>
            <a:off x="902564" y="593854"/>
            <a:ext cx="2021258" cy="461665"/>
          </a:xfrm>
          <a:prstGeom prst="rect">
            <a:avLst/>
          </a:prstGeom>
          <a:solidFill>
            <a:srgbClr val="0070C0">
              <a:alpha val="32942"/>
            </a:srgbClr>
          </a:solidFill>
        </p:spPr>
        <p:txBody>
          <a:bodyPr wrap="square" rtlCol="0">
            <a:spAutoFit/>
          </a:bodyPr>
          <a:lstStyle/>
          <a:p>
            <a:r>
              <a:rPr lang="en-US" sz="2400" b="1" dirty="0"/>
              <a:t>PC (Windows)</a:t>
            </a:r>
          </a:p>
        </p:txBody>
      </p:sp>
    </p:spTree>
    <p:extLst>
      <p:ext uri="{BB962C8B-B14F-4D97-AF65-F5344CB8AC3E}">
        <p14:creationId xmlns:p14="http://schemas.microsoft.com/office/powerpoint/2010/main" val="373041502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 name="Google Shape;149;p26">
            <a:extLst>
              <a:ext uri="{FF2B5EF4-FFF2-40B4-BE49-F238E27FC236}">
                <a16:creationId xmlns:a16="http://schemas.microsoft.com/office/drawing/2014/main" id="{B3D30DDC-7588-4FFE-EABF-D7E7B63F1C7D}"/>
              </a:ext>
            </a:extLst>
          </p:cNvPr>
          <p:cNvSpPr/>
          <p:nvPr/>
        </p:nvSpPr>
        <p:spPr>
          <a:xfrm>
            <a:off x="4139619" y="2998829"/>
            <a:ext cx="2102800" cy="943893"/>
          </a:xfrm>
          <a:prstGeom prst="ellipse">
            <a:avLst/>
          </a:prstGeom>
          <a:solidFill>
            <a:srgbClr val="F4CCCC"/>
          </a:solidFill>
          <a:ln>
            <a:noFill/>
          </a:ln>
        </p:spPr>
        <p:txBody>
          <a:bodyPr spcFirstLastPara="1" wrap="square" lIns="121900" tIns="121900" rIns="121900" bIns="121900" anchor="ctr" anchorCtr="0">
            <a:noAutofit/>
          </a:bodyPr>
          <a:lstStyle/>
          <a:p>
            <a:endParaRPr sz="2400"/>
          </a:p>
        </p:txBody>
      </p:sp>
      <p:pic>
        <p:nvPicPr>
          <p:cNvPr id="339" name="Google Shape;339;p30"/>
          <p:cNvPicPr preferRelativeResize="0"/>
          <p:nvPr/>
        </p:nvPicPr>
        <p:blipFill>
          <a:blip r:embed="rId3">
            <a:alphaModFix/>
          </a:blip>
          <a:stretch>
            <a:fillRect/>
          </a:stretch>
        </p:blipFill>
        <p:spPr>
          <a:xfrm>
            <a:off x="1212941" y="2023517"/>
            <a:ext cx="479785" cy="466335"/>
          </a:xfrm>
          <a:prstGeom prst="rect">
            <a:avLst/>
          </a:prstGeom>
          <a:noFill/>
          <a:ln>
            <a:noFill/>
          </a:ln>
        </p:spPr>
      </p:pic>
      <p:sp>
        <p:nvSpPr>
          <p:cNvPr id="340" name="Google Shape;340;p30"/>
          <p:cNvSpPr txBox="1"/>
          <p:nvPr/>
        </p:nvSpPr>
        <p:spPr>
          <a:xfrm>
            <a:off x="1692725" y="2023516"/>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Program Files</a:t>
            </a:r>
            <a:endParaRPr sz="2400">
              <a:latin typeface="Roboto Mono"/>
              <a:ea typeface="Roboto Mono"/>
              <a:cs typeface="Roboto Mono"/>
              <a:sym typeface="Roboto Mono"/>
            </a:endParaRPr>
          </a:p>
        </p:txBody>
      </p:sp>
      <p:pic>
        <p:nvPicPr>
          <p:cNvPr id="341" name="Google Shape;341;p30"/>
          <p:cNvPicPr preferRelativeResize="0"/>
          <p:nvPr/>
        </p:nvPicPr>
        <p:blipFill>
          <a:blip r:embed="rId3">
            <a:alphaModFix/>
          </a:blip>
          <a:stretch>
            <a:fillRect/>
          </a:stretch>
        </p:blipFill>
        <p:spPr>
          <a:xfrm>
            <a:off x="5745444" y="2078101"/>
            <a:ext cx="479785" cy="466335"/>
          </a:xfrm>
          <a:prstGeom prst="rect">
            <a:avLst/>
          </a:prstGeom>
          <a:noFill/>
          <a:ln>
            <a:noFill/>
          </a:ln>
        </p:spPr>
      </p:pic>
      <p:sp>
        <p:nvSpPr>
          <p:cNvPr id="342" name="Google Shape;342;p30"/>
          <p:cNvSpPr txBox="1"/>
          <p:nvPr/>
        </p:nvSpPr>
        <p:spPr>
          <a:xfrm>
            <a:off x="6225228" y="2078100"/>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Users</a:t>
            </a:r>
            <a:endParaRPr sz="2400">
              <a:latin typeface="Roboto Mono"/>
              <a:ea typeface="Roboto Mono"/>
              <a:cs typeface="Roboto Mono"/>
              <a:sym typeface="Roboto Mono"/>
            </a:endParaRPr>
          </a:p>
        </p:txBody>
      </p:sp>
      <p:pic>
        <p:nvPicPr>
          <p:cNvPr id="343" name="Google Shape;343;p30"/>
          <p:cNvPicPr preferRelativeResize="0"/>
          <p:nvPr/>
        </p:nvPicPr>
        <p:blipFill>
          <a:blip r:embed="rId3">
            <a:alphaModFix/>
          </a:blip>
          <a:stretch>
            <a:fillRect/>
          </a:stretch>
        </p:blipFill>
        <p:spPr>
          <a:xfrm>
            <a:off x="9198398" y="1955354"/>
            <a:ext cx="479785" cy="466335"/>
          </a:xfrm>
          <a:prstGeom prst="rect">
            <a:avLst/>
          </a:prstGeom>
          <a:noFill/>
          <a:ln>
            <a:noFill/>
          </a:ln>
        </p:spPr>
      </p:pic>
      <p:sp>
        <p:nvSpPr>
          <p:cNvPr id="344" name="Google Shape;344;p30"/>
          <p:cNvSpPr txBox="1"/>
          <p:nvPr/>
        </p:nvSpPr>
        <p:spPr>
          <a:xfrm>
            <a:off x="9678183" y="1955353"/>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System</a:t>
            </a:r>
            <a:endParaRPr sz="2400">
              <a:latin typeface="Roboto Mono"/>
              <a:ea typeface="Roboto Mono"/>
              <a:cs typeface="Roboto Mono"/>
              <a:sym typeface="Roboto Mono"/>
            </a:endParaRPr>
          </a:p>
        </p:txBody>
      </p:sp>
      <p:sp>
        <p:nvSpPr>
          <p:cNvPr id="345" name="Google Shape;345;p30"/>
          <p:cNvSpPr/>
          <p:nvPr/>
        </p:nvSpPr>
        <p:spPr>
          <a:xfrm>
            <a:off x="5455575" y="800199"/>
            <a:ext cx="1177200" cy="6204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46" name="Google Shape;346;p30"/>
          <p:cNvSpPr txBox="1"/>
          <p:nvPr/>
        </p:nvSpPr>
        <p:spPr>
          <a:xfrm>
            <a:off x="5830733" y="736033"/>
            <a:ext cx="690800" cy="342400"/>
          </a:xfrm>
          <a:prstGeom prst="rect">
            <a:avLst/>
          </a:prstGeom>
          <a:noFill/>
          <a:ln>
            <a:noFill/>
          </a:ln>
        </p:spPr>
        <p:txBody>
          <a:bodyPr spcFirstLastPara="1" wrap="square" lIns="121900" tIns="121900" rIns="121900" bIns="121900" anchor="t" anchorCtr="0">
            <a:noAutofit/>
          </a:bodyPr>
          <a:lstStyle/>
          <a:p>
            <a:r>
              <a:rPr lang="en" sz="3200">
                <a:latin typeface="Source Sans Pro"/>
                <a:ea typeface="Source Sans Pro"/>
                <a:cs typeface="Source Sans Pro"/>
                <a:sym typeface="Source Sans Pro"/>
              </a:rPr>
              <a:t>c:</a:t>
            </a:r>
            <a:endParaRPr sz="3200">
              <a:latin typeface="Source Sans Pro"/>
              <a:ea typeface="Source Sans Pro"/>
              <a:cs typeface="Source Sans Pro"/>
              <a:sym typeface="Source Sans Pro"/>
            </a:endParaRPr>
          </a:p>
        </p:txBody>
      </p:sp>
      <p:cxnSp>
        <p:nvCxnSpPr>
          <p:cNvPr id="347" name="Google Shape;347;p30"/>
          <p:cNvCxnSpPr>
            <a:endCxn id="345" idx="1"/>
          </p:cNvCxnSpPr>
          <p:nvPr/>
        </p:nvCxnSpPr>
        <p:spPr>
          <a:xfrm rot="10800000" flipH="1">
            <a:off x="2187575" y="1110399"/>
            <a:ext cx="3268000" cy="855600"/>
          </a:xfrm>
          <a:prstGeom prst="straightConnector1">
            <a:avLst/>
          </a:prstGeom>
          <a:noFill/>
          <a:ln w="9525" cap="flat" cmpd="sng">
            <a:solidFill>
              <a:schemeClr val="dk2"/>
            </a:solidFill>
            <a:prstDash val="solid"/>
            <a:round/>
            <a:headEnd type="none" w="med" len="med"/>
            <a:tailEnd type="none" w="med" len="med"/>
          </a:ln>
        </p:spPr>
      </p:cxnSp>
      <p:cxnSp>
        <p:nvCxnSpPr>
          <p:cNvPr id="348" name="Google Shape;348;p30"/>
          <p:cNvCxnSpPr>
            <a:endCxn id="345" idx="2"/>
          </p:cNvCxnSpPr>
          <p:nvPr/>
        </p:nvCxnSpPr>
        <p:spPr>
          <a:xfrm rot="10800000" flipH="1">
            <a:off x="6038975" y="1420599"/>
            <a:ext cx="5200" cy="534800"/>
          </a:xfrm>
          <a:prstGeom prst="straightConnector1">
            <a:avLst/>
          </a:prstGeom>
          <a:noFill/>
          <a:ln w="9525" cap="flat" cmpd="sng">
            <a:solidFill>
              <a:schemeClr val="dk2"/>
            </a:solidFill>
            <a:prstDash val="solid"/>
            <a:round/>
            <a:headEnd type="none" w="med" len="med"/>
            <a:tailEnd type="none" w="med" len="med"/>
          </a:ln>
        </p:spPr>
      </p:cxnSp>
      <p:cxnSp>
        <p:nvCxnSpPr>
          <p:cNvPr id="349" name="Google Shape;349;p30"/>
          <p:cNvCxnSpPr>
            <a:stCxn id="345" idx="3"/>
          </p:cNvCxnSpPr>
          <p:nvPr/>
        </p:nvCxnSpPr>
        <p:spPr>
          <a:xfrm>
            <a:off x="6632775" y="1110399"/>
            <a:ext cx="2431600" cy="834000"/>
          </a:xfrm>
          <a:prstGeom prst="straightConnector1">
            <a:avLst/>
          </a:prstGeom>
          <a:noFill/>
          <a:ln w="9525" cap="flat" cmpd="sng">
            <a:solidFill>
              <a:schemeClr val="dk2"/>
            </a:solidFill>
            <a:prstDash val="solid"/>
            <a:round/>
            <a:headEnd type="none" w="med" len="med"/>
            <a:tailEnd type="none" w="med" len="med"/>
          </a:ln>
        </p:spPr>
      </p:cxnSp>
      <p:pic>
        <p:nvPicPr>
          <p:cNvPr id="350" name="Google Shape;350;p30"/>
          <p:cNvPicPr preferRelativeResize="0"/>
          <p:nvPr/>
        </p:nvPicPr>
        <p:blipFill>
          <a:blip r:embed="rId3">
            <a:alphaModFix/>
          </a:blip>
          <a:stretch>
            <a:fillRect/>
          </a:stretch>
        </p:blipFill>
        <p:spPr>
          <a:xfrm>
            <a:off x="4365982" y="3193530"/>
            <a:ext cx="479785" cy="466335"/>
          </a:xfrm>
          <a:prstGeom prst="rect">
            <a:avLst/>
          </a:prstGeom>
          <a:noFill/>
          <a:ln>
            <a:noFill/>
          </a:ln>
        </p:spPr>
      </p:pic>
      <p:sp>
        <p:nvSpPr>
          <p:cNvPr id="351" name="Google Shape;351;p30"/>
          <p:cNvSpPr txBox="1"/>
          <p:nvPr/>
        </p:nvSpPr>
        <p:spPr>
          <a:xfrm>
            <a:off x="4845767" y="3193529"/>
            <a:ext cx="2002400" cy="342400"/>
          </a:xfrm>
          <a:prstGeom prst="rect">
            <a:avLst/>
          </a:prstGeom>
          <a:noFill/>
          <a:ln>
            <a:noFill/>
          </a:ln>
        </p:spPr>
        <p:txBody>
          <a:bodyPr spcFirstLastPara="1" wrap="square" lIns="121900" tIns="121900" rIns="121900" bIns="121900" anchor="t" anchorCtr="0">
            <a:noAutofit/>
          </a:bodyPr>
          <a:lstStyle/>
          <a:p>
            <a:r>
              <a:rPr lang="en" sz="2400" dirty="0" err="1">
                <a:latin typeface="Roboto Mono"/>
                <a:ea typeface="Roboto Mono"/>
                <a:cs typeface="Roboto Mono"/>
                <a:sym typeface="Roboto Mono"/>
              </a:rPr>
              <a:t>ritika</a:t>
            </a:r>
            <a:endParaRPr sz="2400" dirty="0">
              <a:latin typeface="Roboto Mono"/>
              <a:ea typeface="Roboto Mono"/>
              <a:cs typeface="Roboto Mono"/>
              <a:sym typeface="Roboto Mono"/>
            </a:endParaRPr>
          </a:p>
        </p:txBody>
      </p:sp>
      <p:pic>
        <p:nvPicPr>
          <p:cNvPr id="352" name="Google Shape;352;p30"/>
          <p:cNvPicPr preferRelativeResize="0"/>
          <p:nvPr/>
        </p:nvPicPr>
        <p:blipFill>
          <a:blip r:embed="rId3">
            <a:alphaModFix/>
          </a:blip>
          <a:stretch>
            <a:fillRect/>
          </a:stretch>
        </p:blipFill>
        <p:spPr>
          <a:xfrm>
            <a:off x="7043696" y="3193530"/>
            <a:ext cx="479785" cy="466335"/>
          </a:xfrm>
          <a:prstGeom prst="rect">
            <a:avLst/>
          </a:prstGeom>
          <a:noFill/>
          <a:ln>
            <a:noFill/>
          </a:ln>
        </p:spPr>
      </p:pic>
      <p:sp>
        <p:nvSpPr>
          <p:cNvPr id="353" name="Google Shape;353;p30"/>
          <p:cNvSpPr txBox="1"/>
          <p:nvPr/>
        </p:nvSpPr>
        <p:spPr>
          <a:xfrm>
            <a:off x="7557572" y="3193529"/>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guest</a:t>
            </a:r>
            <a:endParaRPr sz="2400">
              <a:latin typeface="Roboto Mono"/>
              <a:ea typeface="Roboto Mono"/>
              <a:cs typeface="Roboto Mono"/>
              <a:sym typeface="Roboto Mono"/>
            </a:endParaRPr>
          </a:p>
        </p:txBody>
      </p:sp>
      <p:pic>
        <p:nvPicPr>
          <p:cNvPr id="354" name="Google Shape;354;p30"/>
          <p:cNvPicPr preferRelativeResize="0"/>
          <p:nvPr/>
        </p:nvPicPr>
        <p:blipFill>
          <a:blip r:embed="rId3">
            <a:alphaModFix/>
          </a:blip>
          <a:stretch>
            <a:fillRect/>
          </a:stretch>
        </p:blipFill>
        <p:spPr>
          <a:xfrm>
            <a:off x="9594181" y="3117771"/>
            <a:ext cx="479785" cy="466335"/>
          </a:xfrm>
          <a:prstGeom prst="rect">
            <a:avLst/>
          </a:prstGeom>
          <a:noFill/>
          <a:ln>
            <a:noFill/>
          </a:ln>
        </p:spPr>
      </p:pic>
      <p:pic>
        <p:nvPicPr>
          <p:cNvPr id="355" name="Google Shape;355;p30"/>
          <p:cNvPicPr preferRelativeResize="0"/>
          <p:nvPr/>
        </p:nvPicPr>
        <p:blipFill>
          <a:blip r:embed="rId3">
            <a:alphaModFix/>
          </a:blip>
          <a:stretch>
            <a:fillRect/>
          </a:stretch>
        </p:blipFill>
        <p:spPr>
          <a:xfrm>
            <a:off x="2266968" y="3247993"/>
            <a:ext cx="479785" cy="466335"/>
          </a:xfrm>
          <a:prstGeom prst="rect">
            <a:avLst/>
          </a:prstGeom>
          <a:noFill/>
          <a:ln>
            <a:noFill/>
          </a:ln>
        </p:spPr>
      </p:pic>
      <p:pic>
        <p:nvPicPr>
          <p:cNvPr id="356" name="Google Shape;356;p30"/>
          <p:cNvPicPr preferRelativeResize="0"/>
          <p:nvPr/>
        </p:nvPicPr>
        <p:blipFill>
          <a:blip r:embed="rId3">
            <a:alphaModFix/>
          </a:blip>
          <a:stretch>
            <a:fillRect/>
          </a:stretch>
        </p:blipFill>
        <p:spPr>
          <a:xfrm>
            <a:off x="1589134" y="3247993"/>
            <a:ext cx="479785" cy="466335"/>
          </a:xfrm>
          <a:prstGeom prst="rect">
            <a:avLst/>
          </a:prstGeom>
          <a:noFill/>
          <a:ln>
            <a:noFill/>
          </a:ln>
        </p:spPr>
      </p:pic>
      <p:pic>
        <p:nvPicPr>
          <p:cNvPr id="357" name="Google Shape;357;p30"/>
          <p:cNvPicPr preferRelativeResize="0"/>
          <p:nvPr/>
        </p:nvPicPr>
        <p:blipFill>
          <a:blip r:embed="rId3">
            <a:alphaModFix/>
          </a:blip>
          <a:stretch>
            <a:fillRect/>
          </a:stretch>
        </p:blipFill>
        <p:spPr>
          <a:xfrm>
            <a:off x="911301" y="3247993"/>
            <a:ext cx="479785" cy="466335"/>
          </a:xfrm>
          <a:prstGeom prst="rect">
            <a:avLst/>
          </a:prstGeom>
          <a:noFill/>
          <a:ln>
            <a:noFill/>
          </a:ln>
        </p:spPr>
      </p:pic>
      <p:pic>
        <p:nvPicPr>
          <p:cNvPr id="358" name="Google Shape;358;p30"/>
          <p:cNvPicPr preferRelativeResize="0"/>
          <p:nvPr/>
        </p:nvPicPr>
        <p:blipFill>
          <a:blip r:embed="rId3">
            <a:alphaModFix/>
          </a:blip>
          <a:stretch>
            <a:fillRect/>
          </a:stretch>
        </p:blipFill>
        <p:spPr>
          <a:xfrm>
            <a:off x="10190680" y="3117771"/>
            <a:ext cx="479785" cy="466335"/>
          </a:xfrm>
          <a:prstGeom prst="rect">
            <a:avLst/>
          </a:prstGeom>
          <a:noFill/>
          <a:ln>
            <a:noFill/>
          </a:ln>
        </p:spPr>
      </p:pic>
      <p:cxnSp>
        <p:nvCxnSpPr>
          <p:cNvPr id="359" name="Google Shape;359;p30"/>
          <p:cNvCxnSpPr>
            <a:stCxn id="339" idx="2"/>
            <a:endCxn id="357" idx="0"/>
          </p:cNvCxnSpPr>
          <p:nvPr/>
        </p:nvCxnSpPr>
        <p:spPr>
          <a:xfrm flipH="1">
            <a:off x="1151232" y="2489851"/>
            <a:ext cx="301600" cy="758000"/>
          </a:xfrm>
          <a:prstGeom prst="straightConnector1">
            <a:avLst/>
          </a:prstGeom>
          <a:noFill/>
          <a:ln w="9525" cap="flat" cmpd="sng">
            <a:solidFill>
              <a:schemeClr val="dk2"/>
            </a:solidFill>
            <a:prstDash val="solid"/>
            <a:round/>
            <a:headEnd type="none" w="med" len="med"/>
            <a:tailEnd type="none" w="med" len="med"/>
          </a:ln>
        </p:spPr>
      </p:cxnSp>
      <p:cxnSp>
        <p:nvCxnSpPr>
          <p:cNvPr id="360" name="Google Shape;360;p30"/>
          <p:cNvCxnSpPr>
            <a:stCxn id="356" idx="0"/>
            <a:endCxn id="339" idx="2"/>
          </p:cNvCxnSpPr>
          <p:nvPr/>
        </p:nvCxnSpPr>
        <p:spPr>
          <a:xfrm rot="10800000">
            <a:off x="1453027" y="2489992"/>
            <a:ext cx="376000" cy="758000"/>
          </a:xfrm>
          <a:prstGeom prst="straightConnector1">
            <a:avLst/>
          </a:prstGeom>
          <a:noFill/>
          <a:ln w="9525" cap="flat" cmpd="sng">
            <a:solidFill>
              <a:schemeClr val="dk2"/>
            </a:solidFill>
            <a:prstDash val="solid"/>
            <a:round/>
            <a:headEnd type="none" w="med" len="med"/>
            <a:tailEnd type="none" w="med" len="med"/>
          </a:ln>
        </p:spPr>
      </p:cxnSp>
      <p:cxnSp>
        <p:nvCxnSpPr>
          <p:cNvPr id="361" name="Google Shape;361;p30"/>
          <p:cNvCxnSpPr>
            <a:stCxn id="355" idx="0"/>
            <a:endCxn id="339" idx="2"/>
          </p:cNvCxnSpPr>
          <p:nvPr/>
        </p:nvCxnSpPr>
        <p:spPr>
          <a:xfrm rot="10800000">
            <a:off x="1452860" y="2489992"/>
            <a:ext cx="1054000" cy="758000"/>
          </a:xfrm>
          <a:prstGeom prst="straightConnector1">
            <a:avLst/>
          </a:prstGeom>
          <a:noFill/>
          <a:ln w="9525" cap="flat" cmpd="sng">
            <a:solidFill>
              <a:schemeClr val="dk2"/>
            </a:solidFill>
            <a:prstDash val="solid"/>
            <a:round/>
            <a:headEnd type="none" w="med" len="med"/>
            <a:tailEnd type="none" w="med" len="med"/>
          </a:ln>
        </p:spPr>
      </p:cxnSp>
      <p:cxnSp>
        <p:nvCxnSpPr>
          <p:cNvPr id="362" name="Google Shape;362;p30"/>
          <p:cNvCxnSpPr>
            <a:stCxn id="354" idx="0"/>
            <a:endCxn id="343" idx="2"/>
          </p:cNvCxnSpPr>
          <p:nvPr/>
        </p:nvCxnSpPr>
        <p:spPr>
          <a:xfrm rot="10800000">
            <a:off x="9438472" y="2421771"/>
            <a:ext cx="395600" cy="696000"/>
          </a:xfrm>
          <a:prstGeom prst="straightConnector1">
            <a:avLst/>
          </a:prstGeom>
          <a:noFill/>
          <a:ln w="9525" cap="flat" cmpd="sng">
            <a:solidFill>
              <a:schemeClr val="dk2"/>
            </a:solidFill>
            <a:prstDash val="solid"/>
            <a:round/>
            <a:headEnd type="none" w="med" len="med"/>
            <a:tailEnd type="none" w="med" len="med"/>
          </a:ln>
        </p:spPr>
      </p:cxnSp>
      <p:cxnSp>
        <p:nvCxnSpPr>
          <p:cNvPr id="363" name="Google Shape;363;p30"/>
          <p:cNvCxnSpPr>
            <a:stCxn id="358" idx="0"/>
            <a:endCxn id="343" idx="2"/>
          </p:cNvCxnSpPr>
          <p:nvPr/>
        </p:nvCxnSpPr>
        <p:spPr>
          <a:xfrm rot="10800000">
            <a:off x="9438171" y="2421771"/>
            <a:ext cx="992400" cy="696000"/>
          </a:xfrm>
          <a:prstGeom prst="straightConnector1">
            <a:avLst/>
          </a:prstGeom>
          <a:noFill/>
          <a:ln w="9525" cap="flat" cmpd="sng">
            <a:solidFill>
              <a:schemeClr val="dk2"/>
            </a:solidFill>
            <a:prstDash val="solid"/>
            <a:round/>
            <a:headEnd type="none" w="med" len="med"/>
            <a:tailEnd type="none" w="med" len="med"/>
          </a:ln>
        </p:spPr>
      </p:cxnSp>
      <p:cxnSp>
        <p:nvCxnSpPr>
          <p:cNvPr id="364" name="Google Shape;364;p30"/>
          <p:cNvCxnSpPr>
            <a:stCxn id="351" idx="1"/>
            <a:endCxn id="341" idx="2"/>
          </p:cNvCxnSpPr>
          <p:nvPr/>
        </p:nvCxnSpPr>
        <p:spPr>
          <a:xfrm rot="10800000" flipH="1">
            <a:off x="4845767" y="2544329"/>
            <a:ext cx="1139600" cy="820400"/>
          </a:xfrm>
          <a:prstGeom prst="straightConnector1">
            <a:avLst/>
          </a:prstGeom>
          <a:noFill/>
          <a:ln w="9525" cap="flat" cmpd="sng">
            <a:solidFill>
              <a:schemeClr val="dk2"/>
            </a:solidFill>
            <a:prstDash val="solid"/>
            <a:round/>
            <a:headEnd type="none" w="med" len="med"/>
            <a:tailEnd type="none" w="med" len="med"/>
          </a:ln>
        </p:spPr>
      </p:cxnSp>
      <p:cxnSp>
        <p:nvCxnSpPr>
          <p:cNvPr id="365" name="Google Shape;365;p30"/>
          <p:cNvCxnSpPr>
            <a:endCxn id="341" idx="2"/>
          </p:cNvCxnSpPr>
          <p:nvPr/>
        </p:nvCxnSpPr>
        <p:spPr>
          <a:xfrm rot="10800000">
            <a:off x="5985336" y="2544435"/>
            <a:ext cx="1038800" cy="652400"/>
          </a:xfrm>
          <a:prstGeom prst="straightConnector1">
            <a:avLst/>
          </a:prstGeom>
          <a:noFill/>
          <a:ln w="9525" cap="flat" cmpd="sng">
            <a:solidFill>
              <a:schemeClr val="dk2"/>
            </a:solidFill>
            <a:prstDash val="solid"/>
            <a:round/>
            <a:headEnd type="none" w="med" len="med"/>
            <a:tailEnd type="none" w="med" len="med"/>
          </a:ln>
        </p:spPr>
      </p:cxnSp>
      <p:sp>
        <p:nvSpPr>
          <p:cNvPr id="393" name="Google Shape;393;p30"/>
          <p:cNvSpPr txBox="1"/>
          <p:nvPr/>
        </p:nvSpPr>
        <p:spPr>
          <a:xfrm>
            <a:off x="893427" y="-10613"/>
            <a:ext cx="11601200" cy="342400"/>
          </a:xfrm>
          <a:prstGeom prst="rect">
            <a:avLst/>
          </a:prstGeom>
          <a:noFill/>
          <a:ln>
            <a:noFill/>
          </a:ln>
        </p:spPr>
        <p:txBody>
          <a:bodyPr spcFirstLastPara="1" wrap="square" lIns="121900" tIns="121900" rIns="121900" bIns="121900" anchor="t" anchorCtr="0">
            <a:noAutofit/>
          </a:bodyPr>
          <a:lstStyle/>
          <a:p>
            <a:r>
              <a:rPr lang="en" sz="2400" dirty="0">
                <a:solidFill>
                  <a:srgbClr val="FF0000"/>
                </a:solidFill>
                <a:latin typeface="Roboto Mono"/>
                <a:ea typeface="Roboto Mono"/>
                <a:cs typeface="Roboto Mono"/>
                <a:sym typeface="Roboto Mono"/>
              </a:rPr>
              <a:t>C:\Users\</a:t>
            </a:r>
            <a:r>
              <a:rPr lang="en-US" sz="2400" dirty="0">
                <a:solidFill>
                  <a:srgbClr val="FF0000"/>
                </a:solidFill>
                <a:latin typeface="Roboto Mono"/>
                <a:ea typeface="Roboto Mono"/>
                <a:cs typeface="Roboto Mono"/>
                <a:sym typeface="Roboto Mono"/>
              </a:rPr>
              <a:t>r</a:t>
            </a:r>
            <a:r>
              <a:rPr lang="en" sz="2400" dirty="0" err="1">
                <a:solidFill>
                  <a:srgbClr val="FF0000"/>
                </a:solidFill>
                <a:latin typeface="Roboto Mono"/>
                <a:ea typeface="Roboto Mono"/>
                <a:cs typeface="Roboto Mono"/>
                <a:sym typeface="Roboto Mono"/>
              </a:rPr>
              <a:t>itika</a:t>
            </a:r>
            <a:r>
              <a:rPr lang="en" sz="2400" dirty="0">
                <a:solidFill>
                  <a:srgbClr val="FF0000"/>
                </a:solidFill>
                <a:latin typeface="Roboto Mono"/>
                <a:ea typeface="Roboto Mono"/>
                <a:cs typeface="Roboto Mono"/>
                <a:sym typeface="Roboto Mono"/>
              </a:rPr>
              <a:t>\</a:t>
            </a:r>
            <a:endParaRPr sz="2400" dirty="0">
              <a:solidFill>
                <a:srgbClr val="FF0000"/>
              </a:solidFill>
              <a:latin typeface="Roboto Mono"/>
              <a:ea typeface="Roboto Mono"/>
              <a:cs typeface="Roboto Mono"/>
              <a:sym typeface="Roboto Mono"/>
            </a:endParaRPr>
          </a:p>
        </p:txBody>
      </p:sp>
      <p:pic>
        <p:nvPicPr>
          <p:cNvPr id="5" name="Google Shape;210;p27">
            <a:extLst>
              <a:ext uri="{FF2B5EF4-FFF2-40B4-BE49-F238E27FC236}">
                <a16:creationId xmlns:a16="http://schemas.microsoft.com/office/drawing/2014/main" id="{CE3009B8-DBDC-E920-D869-955C90C473AE}"/>
              </a:ext>
            </a:extLst>
          </p:cNvPr>
          <p:cNvPicPr preferRelativeResize="0"/>
          <p:nvPr/>
        </p:nvPicPr>
        <p:blipFill>
          <a:blip r:embed="rId3">
            <a:alphaModFix/>
          </a:blip>
          <a:stretch>
            <a:fillRect/>
          </a:stretch>
        </p:blipFill>
        <p:spPr>
          <a:xfrm>
            <a:off x="1751773" y="4446047"/>
            <a:ext cx="479785" cy="466335"/>
          </a:xfrm>
          <a:prstGeom prst="rect">
            <a:avLst/>
          </a:prstGeom>
          <a:noFill/>
          <a:ln>
            <a:noFill/>
          </a:ln>
        </p:spPr>
      </p:pic>
      <p:sp>
        <p:nvSpPr>
          <p:cNvPr id="6" name="Google Shape;211;p27">
            <a:extLst>
              <a:ext uri="{FF2B5EF4-FFF2-40B4-BE49-F238E27FC236}">
                <a16:creationId xmlns:a16="http://schemas.microsoft.com/office/drawing/2014/main" id="{C07FCD23-3BD2-C62F-28EF-DF28E4DE2D18}"/>
              </a:ext>
            </a:extLst>
          </p:cNvPr>
          <p:cNvSpPr txBox="1"/>
          <p:nvPr/>
        </p:nvSpPr>
        <p:spPr>
          <a:xfrm>
            <a:off x="2231557" y="4446047"/>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Documents</a:t>
            </a:r>
            <a:endParaRPr sz="2400">
              <a:latin typeface="Roboto Mono"/>
              <a:ea typeface="Roboto Mono"/>
              <a:cs typeface="Roboto Mono"/>
              <a:sym typeface="Roboto Mono"/>
            </a:endParaRPr>
          </a:p>
        </p:txBody>
      </p:sp>
      <p:pic>
        <p:nvPicPr>
          <p:cNvPr id="7" name="Google Shape;212;p27">
            <a:extLst>
              <a:ext uri="{FF2B5EF4-FFF2-40B4-BE49-F238E27FC236}">
                <a16:creationId xmlns:a16="http://schemas.microsoft.com/office/drawing/2014/main" id="{F8655939-9797-D0F4-B79F-32D2B1A9FC34}"/>
              </a:ext>
            </a:extLst>
          </p:cNvPr>
          <p:cNvPicPr preferRelativeResize="0"/>
          <p:nvPr/>
        </p:nvPicPr>
        <p:blipFill>
          <a:blip r:embed="rId3">
            <a:alphaModFix/>
          </a:blip>
          <a:stretch>
            <a:fillRect/>
          </a:stretch>
        </p:blipFill>
        <p:spPr>
          <a:xfrm>
            <a:off x="4028305" y="4424445"/>
            <a:ext cx="479785" cy="466335"/>
          </a:xfrm>
          <a:prstGeom prst="rect">
            <a:avLst/>
          </a:prstGeom>
          <a:noFill/>
          <a:ln>
            <a:noFill/>
          </a:ln>
        </p:spPr>
      </p:pic>
      <p:sp>
        <p:nvSpPr>
          <p:cNvPr id="8" name="Google Shape;213;p27">
            <a:extLst>
              <a:ext uri="{FF2B5EF4-FFF2-40B4-BE49-F238E27FC236}">
                <a16:creationId xmlns:a16="http://schemas.microsoft.com/office/drawing/2014/main" id="{E1C80B5D-89BB-8A66-0E2B-3D0E34C2F3C2}"/>
              </a:ext>
            </a:extLst>
          </p:cNvPr>
          <p:cNvSpPr txBox="1"/>
          <p:nvPr/>
        </p:nvSpPr>
        <p:spPr>
          <a:xfrm>
            <a:off x="4508089" y="4424444"/>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Desktop</a:t>
            </a:r>
            <a:endParaRPr sz="2400">
              <a:latin typeface="Roboto Mono"/>
              <a:ea typeface="Roboto Mono"/>
              <a:cs typeface="Roboto Mono"/>
              <a:sym typeface="Roboto Mono"/>
            </a:endParaRPr>
          </a:p>
        </p:txBody>
      </p:sp>
      <p:pic>
        <p:nvPicPr>
          <p:cNvPr id="9" name="Google Shape;214;p27">
            <a:extLst>
              <a:ext uri="{FF2B5EF4-FFF2-40B4-BE49-F238E27FC236}">
                <a16:creationId xmlns:a16="http://schemas.microsoft.com/office/drawing/2014/main" id="{37E93294-6278-3F25-137D-FA79DE854435}"/>
              </a:ext>
            </a:extLst>
          </p:cNvPr>
          <p:cNvPicPr preferRelativeResize="0"/>
          <p:nvPr/>
        </p:nvPicPr>
        <p:blipFill>
          <a:blip r:embed="rId3">
            <a:alphaModFix/>
          </a:blip>
          <a:stretch>
            <a:fillRect/>
          </a:stretch>
        </p:blipFill>
        <p:spPr>
          <a:xfrm>
            <a:off x="6214242" y="4446047"/>
            <a:ext cx="479785" cy="466335"/>
          </a:xfrm>
          <a:prstGeom prst="rect">
            <a:avLst/>
          </a:prstGeom>
          <a:noFill/>
          <a:ln>
            <a:noFill/>
          </a:ln>
        </p:spPr>
      </p:pic>
      <p:sp>
        <p:nvSpPr>
          <p:cNvPr id="10" name="Google Shape;215;p27">
            <a:extLst>
              <a:ext uri="{FF2B5EF4-FFF2-40B4-BE49-F238E27FC236}">
                <a16:creationId xmlns:a16="http://schemas.microsoft.com/office/drawing/2014/main" id="{5E33D00E-B7D8-672F-F666-477AA72B95ED}"/>
              </a:ext>
            </a:extLst>
          </p:cNvPr>
          <p:cNvSpPr txBox="1"/>
          <p:nvPr/>
        </p:nvSpPr>
        <p:spPr>
          <a:xfrm>
            <a:off x="6694027" y="4446047"/>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Music</a:t>
            </a:r>
            <a:endParaRPr sz="2400">
              <a:latin typeface="Roboto Mono"/>
              <a:ea typeface="Roboto Mono"/>
              <a:cs typeface="Roboto Mono"/>
              <a:sym typeface="Roboto Mono"/>
            </a:endParaRPr>
          </a:p>
        </p:txBody>
      </p:sp>
      <p:pic>
        <p:nvPicPr>
          <p:cNvPr id="11" name="Google Shape;216;p27">
            <a:extLst>
              <a:ext uri="{FF2B5EF4-FFF2-40B4-BE49-F238E27FC236}">
                <a16:creationId xmlns:a16="http://schemas.microsoft.com/office/drawing/2014/main" id="{B3A5F467-98C6-CA6B-7A07-C7CF18909983}"/>
              </a:ext>
            </a:extLst>
          </p:cNvPr>
          <p:cNvPicPr preferRelativeResize="0"/>
          <p:nvPr/>
        </p:nvPicPr>
        <p:blipFill>
          <a:blip r:embed="rId3">
            <a:alphaModFix/>
          </a:blip>
          <a:stretch>
            <a:fillRect/>
          </a:stretch>
        </p:blipFill>
        <p:spPr>
          <a:xfrm>
            <a:off x="8400180" y="4446047"/>
            <a:ext cx="479785" cy="466335"/>
          </a:xfrm>
          <a:prstGeom prst="rect">
            <a:avLst/>
          </a:prstGeom>
          <a:noFill/>
          <a:ln>
            <a:noFill/>
          </a:ln>
        </p:spPr>
      </p:pic>
      <p:cxnSp>
        <p:nvCxnSpPr>
          <p:cNvPr id="19" name="Google Shape;218;p27">
            <a:extLst>
              <a:ext uri="{FF2B5EF4-FFF2-40B4-BE49-F238E27FC236}">
                <a16:creationId xmlns:a16="http://schemas.microsoft.com/office/drawing/2014/main" id="{1DFADC4C-6454-5167-DB6D-8C64D9848038}"/>
              </a:ext>
            </a:extLst>
          </p:cNvPr>
          <p:cNvCxnSpPr/>
          <p:nvPr/>
        </p:nvCxnSpPr>
        <p:spPr>
          <a:xfrm rot="10800000" flipH="1">
            <a:off x="2077873" y="3659864"/>
            <a:ext cx="2528000" cy="790000"/>
          </a:xfrm>
          <a:prstGeom prst="straightConnector1">
            <a:avLst/>
          </a:prstGeom>
          <a:noFill/>
          <a:ln w="9525" cap="flat" cmpd="sng">
            <a:solidFill>
              <a:schemeClr val="dk2"/>
            </a:solidFill>
            <a:prstDash val="solid"/>
            <a:round/>
            <a:headEnd type="none" w="med" len="med"/>
            <a:tailEnd type="none" w="med" len="med"/>
          </a:ln>
        </p:spPr>
      </p:cxnSp>
      <p:cxnSp>
        <p:nvCxnSpPr>
          <p:cNvPr id="20" name="Google Shape;219;p27">
            <a:extLst>
              <a:ext uri="{FF2B5EF4-FFF2-40B4-BE49-F238E27FC236}">
                <a16:creationId xmlns:a16="http://schemas.microsoft.com/office/drawing/2014/main" id="{568445FE-D2AE-2A85-C480-E872CD4E2806}"/>
              </a:ext>
            </a:extLst>
          </p:cNvPr>
          <p:cNvCxnSpPr/>
          <p:nvPr/>
        </p:nvCxnSpPr>
        <p:spPr>
          <a:xfrm rot="10800000" flipH="1">
            <a:off x="4268197" y="3670444"/>
            <a:ext cx="334000" cy="754000"/>
          </a:xfrm>
          <a:prstGeom prst="straightConnector1">
            <a:avLst/>
          </a:prstGeom>
          <a:noFill/>
          <a:ln w="9525" cap="flat" cmpd="sng">
            <a:solidFill>
              <a:schemeClr val="dk2"/>
            </a:solidFill>
            <a:prstDash val="solid"/>
            <a:round/>
            <a:headEnd type="none" w="med" len="med"/>
            <a:tailEnd type="none" w="med" len="med"/>
          </a:ln>
        </p:spPr>
      </p:cxnSp>
      <p:cxnSp>
        <p:nvCxnSpPr>
          <p:cNvPr id="21" name="Google Shape;220;p27">
            <a:extLst>
              <a:ext uri="{FF2B5EF4-FFF2-40B4-BE49-F238E27FC236}">
                <a16:creationId xmlns:a16="http://schemas.microsoft.com/office/drawing/2014/main" id="{F9565EED-3865-DA3D-C4CA-81C69860F084}"/>
              </a:ext>
            </a:extLst>
          </p:cNvPr>
          <p:cNvCxnSpPr/>
          <p:nvPr/>
        </p:nvCxnSpPr>
        <p:spPr>
          <a:xfrm rot="10800000">
            <a:off x="4643735" y="3660047"/>
            <a:ext cx="1810400" cy="786000"/>
          </a:xfrm>
          <a:prstGeom prst="straightConnector1">
            <a:avLst/>
          </a:prstGeom>
          <a:noFill/>
          <a:ln w="9525" cap="flat" cmpd="sng">
            <a:solidFill>
              <a:schemeClr val="dk2"/>
            </a:solidFill>
            <a:prstDash val="solid"/>
            <a:round/>
            <a:headEnd type="none" w="med" len="med"/>
            <a:tailEnd type="none" w="med" len="med"/>
          </a:ln>
        </p:spPr>
      </p:cxnSp>
      <p:cxnSp>
        <p:nvCxnSpPr>
          <p:cNvPr id="22" name="Google Shape;221;p27">
            <a:extLst>
              <a:ext uri="{FF2B5EF4-FFF2-40B4-BE49-F238E27FC236}">
                <a16:creationId xmlns:a16="http://schemas.microsoft.com/office/drawing/2014/main" id="{8F521FDD-2243-7EB3-8849-1A4CEB0B8BE9}"/>
              </a:ext>
            </a:extLst>
          </p:cNvPr>
          <p:cNvCxnSpPr/>
          <p:nvPr/>
        </p:nvCxnSpPr>
        <p:spPr>
          <a:xfrm rot="10800000">
            <a:off x="4605873" y="3659864"/>
            <a:ext cx="3710400" cy="808400"/>
          </a:xfrm>
          <a:prstGeom prst="straightConnector1">
            <a:avLst/>
          </a:prstGeom>
          <a:noFill/>
          <a:ln w="9525" cap="flat" cmpd="sng">
            <a:solidFill>
              <a:schemeClr val="dk2"/>
            </a:solidFill>
            <a:prstDash val="solid"/>
            <a:round/>
            <a:headEnd type="none" w="med" len="med"/>
            <a:tailEnd type="none" w="med" len="med"/>
          </a:ln>
        </p:spPr>
      </p:cxnSp>
      <p:sp>
        <p:nvSpPr>
          <p:cNvPr id="23" name="Google Shape;217;p27">
            <a:extLst>
              <a:ext uri="{FF2B5EF4-FFF2-40B4-BE49-F238E27FC236}">
                <a16:creationId xmlns:a16="http://schemas.microsoft.com/office/drawing/2014/main" id="{07A8126B-E01A-7F2E-5EE8-BA53D45A9D3A}"/>
              </a:ext>
            </a:extLst>
          </p:cNvPr>
          <p:cNvSpPr txBox="1"/>
          <p:nvPr/>
        </p:nvSpPr>
        <p:spPr>
          <a:xfrm>
            <a:off x="8879964" y="4446047"/>
            <a:ext cx="2002400" cy="342400"/>
          </a:xfrm>
          <a:prstGeom prst="rect">
            <a:avLst/>
          </a:prstGeom>
          <a:noFill/>
          <a:ln>
            <a:noFill/>
          </a:ln>
        </p:spPr>
        <p:txBody>
          <a:bodyPr spcFirstLastPara="1" wrap="square" lIns="121900" tIns="121900" rIns="121900" bIns="121900" anchor="t" anchorCtr="0">
            <a:noAutofit/>
          </a:bodyPr>
          <a:lstStyle/>
          <a:p>
            <a:r>
              <a:rPr lang="en" sz="2400" dirty="0">
                <a:latin typeface="Roboto Mono"/>
                <a:ea typeface="Roboto Mono"/>
                <a:cs typeface="Roboto Mono"/>
                <a:sym typeface="Roboto Mono"/>
              </a:rPr>
              <a:t>Photos</a:t>
            </a:r>
            <a:endParaRPr sz="2400" dirty="0">
              <a:latin typeface="Roboto Mono"/>
              <a:ea typeface="Roboto Mono"/>
              <a:cs typeface="Roboto Mono"/>
              <a:sym typeface="Roboto Mono"/>
            </a:endParaRPr>
          </a:p>
        </p:txBody>
      </p:sp>
      <p:sp>
        <p:nvSpPr>
          <p:cNvPr id="4" name="TextBox 3">
            <a:extLst>
              <a:ext uri="{FF2B5EF4-FFF2-40B4-BE49-F238E27FC236}">
                <a16:creationId xmlns:a16="http://schemas.microsoft.com/office/drawing/2014/main" id="{7489B88B-F10C-0D95-BDF7-1CFA0DAF42BF}"/>
              </a:ext>
            </a:extLst>
          </p:cNvPr>
          <p:cNvSpPr txBox="1"/>
          <p:nvPr/>
        </p:nvSpPr>
        <p:spPr>
          <a:xfrm>
            <a:off x="902564" y="593854"/>
            <a:ext cx="2021258" cy="461665"/>
          </a:xfrm>
          <a:prstGeom prst="rect">
            <a:avLst/>
          </a:prstGeom>
          <a:solidFill>
            <a:srgbClr val="0070C0">
              <a:alpha val="32942"/>
            </a:srgbClr>
          </a:solidFill>
        </p:spPr>
        <p:txBody>
          <a:bodyPr wrap="square" rtlCol="0">
            <a:spAutoFit/>
          </a:bodyPr>
          <a:lstStyle/>
          <a:p>
            <a:r>
              <a:rPr lang="en-US" sz="2400" b="1" dirty="0"/>
              <a:t>PC (Windows)</a:t>
            </a:r>
          </a:p>
        </p:txBody>
      </p:sp>
    </p:spTree>
    <p:extLst>
      <p:ext uri="{BB962C8B-B14F-4D97-AF65-F5344CB8AC3E}">
        <p14:creationId xmlns:p14="http://schemas.microsoft.com/office/powerpoint/2010/main" val="372236970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 name="Google Shape;149;p26">
            <a:extLst>
              <a:ext uri="{FF2B5EF4-FFF2-40B4-BE49-F238E27FC236}">
                <a16:creationId xmlns:a16="http://schemas.microsoft.com/office/drawing/2014/main" id="{B3D30DDC-7588-4FFE-EABF-D7E7B63F1C7D}"/>
              </a:ext>
            </a:extLst>
          </p:cNvPr>
          <p:cNvSpPr/>
          <p:nvPr/>
        </p:nvSpPr>
        <p:spPr>
          <a:xfrm>
            <a:off x="1563309" y="4294897"/>
            <a:ext cx="2478872" cy="943893"/>
          </a:xfrm>
          <a:prstGeom prst="ellipse">
            <a:avLst/>
          </a:prstGeom>
          <a:solidFill>
            <a:srgbClr val="F4CCCC"/>
          </a:solidFill>
          <a:ln>
            <a:noFill/>
          </a:ln>
        </p:spPr>
        <p:txBody>
          <a:bodyPr spcFirstLastPara="1" wrap="square" lIns="121900" tIns="121900" rIns="121900" bIns="121900" anchor="ctr" anchorCtr="0">
            <a:noAutofit/>
          </a:bodyPr>
          <a:lstStyle/>
          <a:p>
            <a:endParaRPr sz="2400"/>
          </a:p>
        </p:txBody>
      </p:sp>
      <p:pic>
        <p:nvPicPr>
          <p:cNvPr id="339" name="Google Shape;339;p30"/>
          <p:cNvPicPr preferRelativeResize="0"/>
          <p:nvPr/>
        </p:nvPicPr>
        <p:blipFill>
          <a:blip r:embed="rId3">
            <a:alphaModFix/>
          </a:blip>
          <a:stretch>
            <a:fillRect/>
          </a:stretch>
        </p:blipFill>
        <p:spPr>
          <a:xfrm>
            <a:off x="1212941" y="2023517"/>
            <a:ext cx="479785" cy="466335"/>
          </a:xfrm>
          <a:prstGeom prst="rect">
            <a:avLst/>
          </a:prstGeom>
          <a:noFill/>
          <a:ln>
            <a:noFill/>
          </a:ln>
        </p:spPr>
      </p:pic>
      <p:sp>
        <p:nvSpPr>
          <p:cNvPr id="340" name="Google Shape;340;p30"/>
          <p:cNvSpPr txBox="1"/>
          <p:nvPr/>
        </p:nvSpPr>
        <p:spPr>
          <a:xfrm>
            <a:off x="1692725" y="2023516"/>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Program Files</a:t>
            </a:r>
            <a:endParaRPr sz="2400">
              <a:latin typeface="Roboto Mono"/>
              <a:ea typeface="Roboto Mono"/>
              <a:cs typeface="Roboto Mono"/>
              <a:sym typeface="Roboto Mono"/>
            </a:endParaRPr>
          </a:p>
        </p:txBody>
      </p:sp>
      <p:pic>
        <p:nvPicPr>
          <p:cNvPr id="341" name="Google Shape;341;p30"/>
          <p:cNvPicPr preferRelativeResize="0"/>
          <p:nvPr/>
        </p:nvPicPr>
        <p:blipFill>
          <a:blip r:embed="rId3">
            <a:alphaModFix/>
          </a:blip>
          <a:stretch>
            <a:fillRect/>
          </a:stretch>
        </p:blipFill>
        <p:spPr>
          <a:xfrm>
            <a:off x="5745444" y="2078101"/>
            <a:ext cx="479785" cy="466335"/>
          </a:xfrm>
          <a:prstGeom prst="rect">
            <a:avLst/>
          </a:prstGeom>
          <a:noFill/>
          <a:ln>
            <a:noFill/>
          </a:ln>
        </p:spPr>
      </p:pic>
      <p:sp>
        <p:nvSpPr>
          <p:cNvPr id="342" name="Google Shape;342;p30"/>
          <p:cNvSpPr txBox="1"/>
          <p:nvPr/>
        </p:nvSpPr>
        <p:spPr>
          <a:xfrm>
            <a:off x="6225228" y="2078100"/>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Users</a:t>
            </a:r>
            <a:endParaRPr sz="2400">
              <a:latin typeface="Roboto Mono"/>
              <a:ea typeface="Roboto Mono"/>
              <a:cs typeface="Roboto Mono"/>
              <a:sym typeface="Roboto Mono"/>
            </a:endParaRPr>
          </a:p>
        </p:txBody>
      </p:sp>
      <p:pic>
        <p:nvPicPr>
          <p:cNvPr id="343" name="Google Shape;343;p30"/>
          <p:cNvPicPr preferRelativeResize="0"/>
          <p:nvPr/>
        </p:nvPicPr>
        <p:blipFill>
          <a:blip r:embed="rId3">
            <a:alphaModFix/>
          </a:blip>
          <a:stretch>
            <a:fillRect/>
          </a:stretch>
        </p:blipFill>
        <p:spPr>
          <a:xfrm>
            <a:off x="9198398" y="1955354"/>
            <a:ext cx="479785" cy="466335"/>
          </a:xfrm>
          <a:prstGeom prst="rect">
            <a:avLst/>
          </a:prstGeom>
          <a:noFill/>
          <a:ln>
            <a:noFill/>
          </a:ln>
        </p:spPr>
      </p:pic>
      <p:sp>
        <p:nvSpPr>
          <p:cNvPr id="344" name="Google Shape;344;p30"/>
          <p:cNvSpPr txBox="1"/>
          <p:nvPr/>
        </p:nvSpPr>
        <p:spPr>
          <a:xfrm>
            <a:off x="9678183" y="1955353"/>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System</a:t>
            </a:r>
            <a:endParaRPr sz="2400">
              <a:latin typeface="Roboto Mono"/>
              <a:ea typeface="Roboto Mono"/>
              <a:cs typeface="Roboto Mono"/>
              <a:sym typeface="Roboto Mono"/>
            </a:endParaRPr>
          </a:p>
        </p:txBody>
      </p:sp>
      <p:sp>
        <p:nvSpPr>
          <p:cNvPr id="345" name="Google Shape;345;p30"/>
          <p:cNvSpPr/>
          <p:nvPr/>
        </p:nvSpPr>
        <p:spPr>
          <a:xfrm>
            <a:off x="5455575" y="800199"/>
            <a:ext cx="1177200" cy="6204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46" name="Google Shape;346;p30"/>
          <p:cNvSpPr txBox="1"/>
          <p:nvPr/>
        </p:nvSpPr>
        <p:spPr>
          <a:xfrm>
            <a:off x="5830733" y="736033"/>
            <a:ext cx="690800" cy="342400"/>
          </a:xfrm>
          <a:prstGeom prst="rect">
            <a:avLst/>
          </a:prstGeom>
          <a:noFill/>
          <a:ln>
            <a:noFill/>
          </a:ln>
        </p:spPr>
        <p:txBody>
          <a:bodyPr spcFirstLastPara="1" wrap="square" lIns="121900" tIns="121900" rIns="121900" bIns="121900" anchor="t" anchorCtr="0">
            <a:noAutofit/>
          </a:bodyPr>
          <a:lstStyle/>
          <a:p>
            <a:r>
              <a:rPr lang="en" sz="3200">
                <a:latin typeface="Source Sans Pro"/>
                <a:ea typeface="Source Sans Pro"/>
                <a:cs typeface="Source Sans Pro"/>
                <a:sym typeface="Source Sans Pro"/>
              </a:rPr>
              <a:t>c:</a:t>
            </a:r>
            <a:endParaRPr sz="3200">
              <a:latin typeface="Source Sans Pro"/>
              <a:ea typeface="Source Sans Pro"/>
              <a:cs typeface="Source Sans Pro"/>
              <a:sym typeface="Source Sans Pro"/>
            </a:endParaRPr>
          </a:p>
        </p:txBody>
      </p:sp>
      <p:cxnSp>
        <p:nvCxnSpPr>
          <p:cNvPr id="347" name="Google Shape;347;p30"/>
          <p:cNvCxnSpPr>
            <a:endCxn id="345" idx="1"/>
          </p:cNvCxnSpPr>
          <p:nvPr/>
        </p:nvCxnSpPr>
        <p:spPr>
          <a:xfrm rot="10800000" flipH="1">
            <a:off x="2187575" y="1110399"/>
            <a:ext cx="3268000" cy="855600"/>
          </a:xfrm>
          <a:prstGeom prst="straightConnector1">
            <a:avLst/>
          </a:prstGeom>
          <a:noFill/>
          <a:ln w="9525" cap="flat" cmpd="sng">
            <a:solidFill>
              <a:schemeClr val="dk2"/>
            </a:solidFill>
            <a:prstDash val="solid"/>
            <a:round/>
            <a:headEnd type="none" w="med" len="med"/>
            <a:tailEnd type="none" w="med" len="med"/>
          </a:ln>
        </p:spPr>
      </p:cxnSp>
      <p:cxnSp>
        <p:nvCxnSpPr>
          <p:cNvPr id="348" name="Google Shape;348;p30"/>
          <p:cNvCxnSpPr>
            <a:endCxn id="345" idx="2"/>
          </p:cNvCxnSpPr>
          <p:nvPr/>
        </p:nvCxnSpPr>
        <p:spPr>
          <a:xfrm rot="10800000" flipH="1">
            <a:off x="6038975" y="1420599"/>
            <a:ext cx="5200" cy="534800"/>
          </a:xfrm>
          <a:prstGeom prst="straightConnector1">
            <a:avLst/>
          </a:prstGeom>
          <a:noFill/>
          <a:ln w="9525" cap="flat" cmpd="sng">
            <a:solidFill>
              <a:schemeClr val="dk2"/>
            </a:solidFill>
            <a:prstDash val="solid"/>
            <a:round/>
            <a:headEnd type="none" w="med" len="med"/>
            <a:tailEnd type="none" w="med" len="med"/>
          </a:ln>
        </p:spPr>
      </p:cxnSp>
      <p:cxnSp>
        <p:nvCxnSpPr>
          <p:cNvPr id="349" name="Google Shape;349;p30"/>
          <p:cNvCxnSpPr>
            <a:stCxn id="345" idx="3"/>
          </p:cNvCxnSpPr>
          <p:nvPr/>
        </p:nvCxnSpPr>
        <p:spPr>
          <a:xfrm>
            <a:off x="6632775" y="1110399"/>
            <a:ext cx="2431600" cy="834000"/>
          </a:xfrm>
          <a:prstGeom prst="straightConnector1">
            <a:avLst/>
          </a:prstGeom>
          <a:noFill/>
          <a:ln w="9525" cap="flat" cmpd="sng">
            <a:solidFill>
              <a:schemeClr val="dk2"/>
            </a:solidFill>
            <a:prstDash val="solid"/>
            <a:round/>
            <a:headEnd type="none" w="med" len="med"/>
            <a:tailEnd type="none" w="med" len="med"/>
          </a:ln>
        </p:spPr>
      </p:cxnSp>
      <p:pic>
        <p:nvPicPr>
          <p:cNvPr id="350" name="Google Shape;350;p30"/>
          <p:cNvPicPr preferRelativeResize="0"/>
          <p:nvPr/>
        </p:nvPicPr>
        <p:blipFill>
          <a:blip r:embed="rId3">
            <a:alphaModFix/>
          </a:blip>
          <a:stretch>
            <a:fillRect/>
          </a:stretch>
        </p:blipFill>
        <p:spPr>
          <a:xfrm>
            <a:off x="4365982" y="3193530"/>
            <a:ext cx="479785" cy="466335"/>
          </a:xfrm>
          <a:prstGeom prst="rect">
            <a:avLst/>
          </a:prstGeom>
          <a:noFill/>
          <a:ln>
            <a:noFill/>
          </a:ln>
        </p:spPr>
      </p:pic>
      <p:sp>
        <p:nvSpPr>
          <p:cNvPr id="351" name="Google Shape;351;p30"/>
          <p:cNvSpPr txBox="1"/>
          <p:nvPr/>
        </p:nvSpPr>
        <p:spPr>
          <a:xfrm>
            <a:off x="4845767" y="3193529"/>
            <a:ext cx="2002400" cy="342400"/>
          </a:xfrm>
          <a:prstGeom prst="rect">
            <a:avLst/>
          </a:prstGeom>
          <a:noFill/>
          <a:ln>
            <a:noFill/>
          </a:ln>
        </p:spPr>
        <p:txBody>
          <a:bodyPr spcFirstLastPara="1" wrap="square" lIns="121900" tIns="121900" rIns="121900" bIns="121900" anchor="t" anchorCtr="0">
            <a:noAutofit/>
          </a:bodyPr>
          <a:lstStyle/>
          <a:p>
            <a:r>
              <a:rPr lang="en" sz="2400" dirty="0" err="1">
                <a:latin typeface="Roboto Mono"/>
                <a:ea typeface="Roboto Mono"/>
                <a:cs typeface="Roboto Mono"/>
                <a:sym typeface="Roboto Mono"/>
              </a:rPr>
              <a:t>ritika</a:t>
            </a:r>
            <a:endParaRPr sz="2400" dirty="0">
              <a:latin typeface="Roboto Mono"/>
              <a:ea typeface="Roboto Mono"/>
              <a:cs typeface="Roboto Mono"/>
              <a:sym typeface="Roboto Mono"/>
            </a:endParaRPr>
          </a:p>
        </p:txBody>
      </p:sp>
      <p:pic>
        <p:nvPicPr>
          <p:cNvPr id="352" name="Google Shape;352;p30"/>
          <p:cNvPicPr preferRelativeResize="0"/>
          <p:nvPr/>
        </p:nvPicPr>
        <p:blipFill>
          <a:blip r:embed="rId3">
            <a:alphaModFix/>
          </a:blip>
          <a:stretch>
            <a:fillRect/>
          </a:stretch>
        </p:blipFill>
        <p:spPr>
          <a:xfrm>
            <a:off x="7043696" y="3193530"/>
            <a:ext cx="479785" cy="466335"/>
          </a:xfrm>
          <a:prstGeom prst="rect">
            <a:avLst/>
          </a:prstGeom>
          <a:noFill/>
          <a:ln>
            <a:noFill/>
          </a:ln>
        </p:spPr>
      </p:pic>
      <p:sp>
        <p:nvSpPr>
          <p:cNvPr id="353" name="Google Shape;353;p30"/>
          <p:cNvSpPr txBox="1"/>
          <p:nvPr/>
        </p:nvSpPr>
        <p:spPr>
          <a:xfrm>
            <a:off x="7557572" y="3193529"/>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guest</a:t>
            </a:r>
            <a:endParaRPr sz="2400">
              <a:latin typeface="Roboto Mono"/>
              <a:ea typeface="Roboto Mono"/>
              <a:cs typeface="Roboto Mono"/>
              <a:sym typeface="Roboto Mono"/>
            </a:endParaRPr>
          </a:p>
        </p:txBody>
      </p:sp>
      <p:pic>
        <p:nvPicPr>
          <p:cNvPr id="354" name="Google Shape;354;p30"/>
          <p:cNvPicPr preferRelativeResize="0"/>
          <p:nvPr/>
        </p:nvPicPr>
        <p:blipFill>
          <a:blip r:embed="rId3">
            <a:alphaModFix/>
          </a:blip>
          <a:stretch>
            <a:fillRect/>
          </a:stretch>
        </p:blipFill>
        <p:spPr>
          <a:xfrm>
            <a:off x="9594181" y="3117771"/>
            <a:ext cx="479785" cy="466335"/>
          </a:xfrm>
          <a:prstGeom prst="rect">
            <a:avLst/>
          </a:prstGeom>
          <a:noFill/>
          <a:ln>
            <a:noFill/>
          </a:ln>
        </p:spPr>
      </p:pic>
      <p:pic>
        <p:nvPicPr>
          <p:cNvPr id="355" name="Google Shape;355;p30"/>
          <p:cNvPicPr preferRelativeResize="0"/>
          <p:nvPr/>
        </p:nvPicPr>
        <p:blipFill>
          <a:blip r:embed="rId3">
            <a:alphaModFix/>
          </a:blip>
          <a:stretch>
            <a:fillRect/>
          </a:stretch>
        </p:blipFill>
        <p:spPr>
          <a:xfrm>
            <a:off x="2266968" y="3247993"/>
            <a:ext cx="479785" cy="466335"/>
          </a:xfrm>
          <a:prstGeom prst="rect">
            <a:avLst/>
          </a:prstGeom>
          <a:noFill/>
          <a:ln>
            <a:noFill/>
          </a:ln>
        </p:spPr>
      </p:pic>
      <p:pic>
        <p:nvPicPr>
          <p:cNvPr id="356" name="Google Shape;356;p30"/>
          <p:cNvPicPr preferRelativeResize="0"/>
          <p:nvPr/>
        </p:nvPicPr>
        <p:blipFill>
          <a:blip r:embed="rId3">
            <a:alphaModFix/>
          </a:blip>
          <a:stretch>
            <a:fillRect/>
          </a:stretch>
        </p:blipFill>
        <p:spPr>
          <a:xfrm>
            <a:off x="1589134" y="3247993"/>
            <a:ext cx="479785" cy="466335"/>
          </a:xfrm>
          <a:prstGeom prst="rect">
            <a:avLst/>
          </a:prstGeom>
          <a:noFill/>
          <a:ln>
            <a:noFill/>
          </a:ln>
        </p:spPr>
      </p:pic>
      <p:pic>
        <p:nvPicPr>
          <p:cNvPr id="357" name="Google Shape;357;p30"/>
          <p:cNvPicPr preferRelativeResize="0"/>
          <p:nvPr/>
        </p:nvPicPr>
        <p:blipFill>
          <a:blip r:embed="rId3">
            <a:alphaModFix/>
          </a:blip>
          <a:stretch>
            <a:fillRect/>
          </a:stretch>
        </p:blipFill>
        <p:spPr>
          <a:xfrm>
            <a:off x="911301" y="3247993"/>
            <a:ext cx="479785" cy="466335"/>
          </a:xfrm>
          <a:prstGeom prst="rect">
            <a:avLst/>
          </a:prstGeom>
          <a:noFill/>
          <a:ln>
            <a:noFill/>
          </a:ln>
        </p:spPr>
      </p:pic>
      <p:pic>
        <p:nvPicPr>
          <p:cNvPr id="358" name="Google Shape;358;p30"/>
          <p:cNvPicPr preferRelativeResize="0"/>
          <p:nvPr/>
        </p:nvPicPr>
        <p:blipFill>
          <a:blip r:embed="rId3">
            <a:alphaModFix/>
          </a:blip>
          <a:stretch>
            <a:fillRect/>
          </a:stretch>
        </p:blipFill>
        <p:spPr>
          <a:xfrm>
            <a:off x="10190680" y="3117771"/>
            <a:ext cx="479785" cy="466335"/>
          </a:xfrm>
          <a:prstGeom prst="rect">
            <a:avLst/>
          </a:prstGeom>
          <a:noFill/>
          <a:ln>
            <a:noFill/>
          </a:ln>
        </p:spPr>
      </p:pic>
      <p:cxnSp>
        <p:nvCxnSpPr>
          <p:cNvPr id="359" name="Google Shape;359;p30"/>
          <p:cNvCxnSpPr>
            <a:stCxn id="339" idx="2"/>
            <a:endCxn id="357" idx="0"/>
          </p:cNvCxnSpPr>
          <p:nvPr/>
        </p:nvCxnSpPr>
        <p:spPr>
          <a:xfrm flipH="1">
            <a:off x="1151232" y="2489851"/>
            <a:ext cx="301600" cy="758000"/>
          </a:xfrm>
          <a:prstGeom prst="straightConnector1">
            <a:avLst/>
          </a:prstGeom>
          <a:noFill/>
          <a:ln w="9525" cap="flat" cmpd="sng">
            <a:solidFill>
              <a:schemeClr val="dk2"/>
            </a:solidFill>
            <a:prstDash val="solid"/>
            <a:round/>
            <a:headEnd type="none" w="med" len="med"/>
            <a:tailEnd type="none" w="med" len="med"/>
          </a:ln>
        </p:spPr>
      </p:cxnSp>
      <p:cxnSp>
        <p:nvCxnSpPr>
          <p:cNvPr id="360" name="Google Shape;360;p30"/>
          <p:cNvCxnSpPr>
            <a:stCxn id="356" idx="0"/>
            <a:endCxn id="339" idx="2"/>
          </p:cNvCxnSpPr>
          <p:nvPr/>
        </p:nvCxnSpPr>
        <p:spPr>
          <a:xfrm rot="10800000">
            <a:off x="1453027" y="2489992"/>
            <a:ext cx="376000" cy="758000"/>
          </a:xfrm>
          <a:prstGeom prst="straightConnector1">
            <a:avLst/>
          </a:prstGeom>
          <a:noFill/>
          <a:ln w="9525" cap="flat" cmpd="sng">
            <a:solidFill>
              <a:schemeClr val="dk2"/>
            </a:solidFill>
            <a:prstDash val="solid"/>
            <a:round/>
            <a:headEnd type="none" w="med" len="med"/>
            <a:tailEnd type="none" w="med" len="med"/>
          </a:ln>
        </p:spPr>
      </p:cxnSp>
      <p:cxnSp>
        <p:nvCxnSpPr>
          <p:cNvPr id="361" name="Google Shape;361;p30"/>
          <p:cNvCxnSpPr>
            <a:stCxn id="355" idx="0"/>
            <a:endCxn id="339" idx="2"/>
          </p:cNvCxnSpPr>
          <p:nvPr/>
        </p:nvCxnSpPr>
        <p:spPr>
          <a:xfrm rot="10800000">
            <a:off x="1452860" y="2489992"/>
            <a:ext cx="1054000" cy="758000"/>
          </a:xfrm>
          <a:prstGeom prst="straightConnector1">
            <a:avLst/>
          </a:prstGeom>
          <a:noFill/>
          <a:ln w="9525" cap="flat" cmpd="sng">
            <a:solidFill>
              <a:schemeClr val="dk2"/>
            </a:solidFill>
            <a:prstDash val="solid"/>
            <a:round/>
            <a:headEnd type="none" w="med" len="med"/>
            <a:tailEnd type="none" w="med" len="med"/>
          </a:ln>
        </p:spPr>
      </p:cxnSp>
      <p:cxnSp>
        <p:nvCxnSpPr>
          <p:cNvPr id="362" name="Google Shape;362;p30"/>
          <p:cNvCxnSpPr>
            <a:stCxn id="354" idx="0"/>
            <a:endCxn id="343" idx="2"/>
          </p:cNvCxnSpPr>
          <p:nvPr/>
        </p:nvCxnSpPr>
        <p:spPr>
          <a:xfrm rot="10800000">
            <a:off x="9438472" y="2421771"/>
            <a:ext cx="395600" cy="696000"/>
          </a:xfrm>
          <a:prstGeom prst="straightConnector1">
            <a:avLst/>
          </a:prstGeom>
          <a:noFill/>
          <a:ln w="9525" cap="flat" cmpd="sng">
            <a:solidFill>
              <a:schemeClr val="dk2"/>
            </a:solidFill>
            <a:prstDash val="solid"/>
            <a:round/>
            <a:headEnd type="none" w="med" len="med"/>
            <a:tailEnd type="none" w="med" len="med"/>
          </a:ln>
        </p:spPr>
      </p:cxnSp>
      <p:cxnSp>
        <p:nvCxnSpPr>
          <p:cNvPr id="363" name="Google Shape;363;p30"/>
          <p:cNvCxnSpPr>
            <a:stCxn id="358" idx="0"/>
            <a:endCxn id="343" idx="2"/>
          </p:cNvCxnSpPr>
          <p:nvPr/>
        </p:nvCxnSpPr>
        <p:spPr>
          <a:xfrm rot="10800000">
            <a:off x="9438171" y="2421771"/>
            <a:ext cx="992400" cy="696000"/>
          </a:xfrm>
          <a:prstGeom prst="straightConnector1">
            <a:avLst/>
          </a:prstGeom>
          <a:noFill/>
          <a:ln w="9525" cap="flat" cmpd="sng">
            <a:solidFill>
              <a:schemeClr val="dk2"/>
            </a:solidFill>
            <a:prstDash val="solid"/>
            <a:round/>
            <a:headEnd type="none" w="med" len="med"/>
            <a:tailEnd type="none" w="med" len="med"/>
          </a:ln>
        </p:spPr>
      </p:cxnSp>
      <p:cxnSp>
        <p:nvCxnSpPr>
          <p:cNvPr id="364" name="Google Shape;364;p30"/>
          <p:cNvCxnSpPr>
            <a:stCxn id="351" idx="1"/>
            <a:endCxn id="341" idx="2"/>
          </p:cNvCxnSpPr>
          <p:nvPr/>
        </p:nvCxnSpPr>
        <p:spPr>
          <a:xfrm rot="10800000" flipH="1">
            <a:off x="4845767" y="2544329"/>
            <a:ext cx="1139600" cy="820400"/>
          </a:xfrm>
          <a:prstGeom prst="straightConnector1">
            <a:avLst/>
          </a:prstGeom>
          <a:noFill/>
          <a:ln w="9525" cap="flat" cmpd="sng">
            <a:solidFill>
              <a:schemeClr val="dk2"/>
            </a:solidFill>
            <a:prstDash val="solid"/>
            <a:round/>
            <a:headEnd type="none" w="med" len="med"/>
            <a:tailEnd type="none" w="med" len="med"/>
          </a:ln>
        </p:spPr>
      </p:cxnSp>
      <p:cxnSp>
        <p:nvCxnSpPr>
          <p:cNvPr id="365" name="Google Shape;365;p30"/>
          <p:cNvCxnSpPr>
            <a:endCxn id="341" idx="2"/>
          </p:cNvCxnSpPr>
          <p:nvPr/>
        </p:nvCxnSpPr>
        <p:spPr>
          <a:xfrm rot="10800000">
            <a:off x="5985336" y="2544435"/>
            <a:ext cx="1038800" cy="652400"/>
          </a:xfrm>
          <a:prstGeom prst="straightConnector1">
            <a:avLst/>
          </a:prstGeom>
          <a:noFill/>
          <a:ln w="9525" cap="flat" cmpd="sng">
            <a:solidFill>
              <a:schemeClr val="dk2"/>
            </a:solidFill>
            <a:prstDash val="solid"/>
            <a:round/>
            <a:headEnd type="none" w="med" len="med"/>
            <a:tailEnd type="none" w="med" len="med"/>
          </a:ln>
        </p:spPr>
      </p:cxnSp>
      <p:sp>
        <p:nvSpPr>
          <p:cNvPr id="393" name="Google Shape;393;p30"/>
          <p:cNvSpPr txBox="1"/>
          <p:nvPr/>
        </p:nvSpPr>
        <p:spPr>
          <a:xfrm>
            <a:off x="893427" y="-10613"/>
            <a:ext cx="11601200" cy="342400"/>
          </a:xfrm>
          <a:prstGeom prst="rect">
            <a:avLst/>
          </a:prstGeom>
          <a:noFill/>
          <a:ln>
            <a:noFill/>
          </a:ln>
        </p:spPr>
        <p:txBody>
          <a:bodyPr spcFirstLastPara="1" wrap="square" lIns="121900" tIns="121900" rIns="121900" bIns="121900" anchor="t" anchorCtr="0">
            <a:noAutofit/>
          </a:bodyPr>
          <a:lstStyle/>
          <a:p>
            <a:r>
              <a:rPr lang="en" sz="2400" dirty="0">
                <a:solidFill>
                  <a:srgbClr val="FF0000"/>
                </a:solidFill>
                <a:latin typeface="Roboto Mono"/>
                <a:ea typeface="Roboto Mono"/>
                <a:cs typeface="Roboto Mono"/>
                <a:sym typeface="Roboto Mono"/>
              </a:rPr>
              <a:t>C:\Users\</a:t>
            </a:r>
            <a:r>
              <a:rPr lang="en-US" sz="2400" dirty="0">
                <a:solidFill>
                  <a:srgbClr val="FF0000"/>
                </a:solidFill>
                <a:latin typeface="Roboto Mono"/>
                <a:ea typeface="Roboto Mono"/>
                <a:cs typeface="Roboto Mono"/>
                <a:sym typeface="Roboto Mono"/>
              </a:rPr>
              <a:t>r</a:t>
            </a:r>
            <a:r>
              <a:rPr lang="en" sz="2400" dirty="0" err="1">
                <a:solidFill>
                  <a:srgbClr val="FF0000"/>
                </a:solidFill>
                <a:latin typeface="Roboto Mono"/>
                <a:ea typeface="Roboto Mono"/>
                <a:cs typeface="Roboto Mono"/>
                <a:sym typeface="Roboto Mono"/>
              </a:rPr>
              <a:t>itika</a:t>
            </a:r>
            <a:r>
              <a:rPr lang="en" sz="2400" dirty="0">
                <a:solidFill>
                  <a:srgbClr val="FF0000"/>
                </a:solidFill>
                <a:latin typeface="Roboto Mono"/>
                <a:ea typeface="Roboto Mono"/>
                <a:cs typeface="Roboto Mono"/>
                <a:sym typeface="Roboto Mono"/>
              </a:rPr>
              <a:t>\Documents\</a:t>
            </a:r>
            <a:endParaRPr sz="2400" dirty="0">
              <a:solidFill>
                <a:srgbClr val="FF0000"/>
              </a:solidFill>
              <a:latin typeface="Roboto Mono"/>
              <a:ea typeface="Roboto Mono"/>
              <a:cs typeface="Roboto Mono"/>
              <a:sym typeface="Roboto Mono"/>
            </a:endParaRPr>
          </a:p>
        </p:txBody>
      </p:sp>
      <p:pic>
        <p:nvPicPr>
          <p:cNvPr id="5" name="Google Shape;210;p27">
            <a:extLst>
              <a:ext uri="{FF2B5EF4-FFF2-40B4-BE49-F238E27FC236}">
                <a16:creationId xmlns:a16="http://schemas.microsoft.com/office/drawing/2014/main" id="{CE3009B8-DBDC-E920-D869-955C90C473AE}"/>
              </a:ext>
            </a:extLst>
          </p:cNvPr>
          <p:cNvPicPr preferRelativeResize="0"/>
          <p:nvPr/>
        </p:nvPicPr>
        <p:blipFill>
          <a:blip r:embed="rId3">
            <a:alphaModFix/>
          </a:blip>
          <a:stretch>
            <a:fillRect/>
          </a:stretch>
        </p:blipFill>
        <p:spPr>
          <a:xfrm>
            <a:off x="1751773" y="4446047"/>
            <a:ext cx="479785" cy="466335"/>
          </a:xfrm>
          <a:prstGeom prst="rect">
            <a:avLst/>
          </a:prstGeom>
          <a:noFill/>
          <a:ln>
            <a:noFill/>
          </a:ln>
        </p:spPr>
      </p:pic>
      <p:sp>
        <p:nvSpPr>
          <p:cNvPr id="6" name="Google Shape;211;p27">
            <a:extLst>
              <a:ext uri="{FF2B5EF4-FFF2-40B4-BE49-F238E27FC236}">
                <a16:creationId xmlns:a16="http://schemas.microsoft.com/office/drawing/2014/main" id="{C07FCD23-3BD2-C62F-28EF-DF28E4DE2D18}"/>
              </a:ext>
            </a:extLst>
          </p:cNvPr>
          <p:cNvSpPr txBox="1"/>
          <p:nvPr/>
        </p:nvSpPr>
        <p:spPr>
          <a:xfrm>
            <a:off x="2231557" y="4446047"/>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Documents</a:t>
            </a:r>
            <a:endParaRPr sz="2400">
              <a:latin typeface="Roboto Mono"/>
              <a:ea typeface="Roboto Mono"/>
              <a:cs typeface="Roboto Mono"/>
              <a:sym typeface="Roboto Mono"/>
            </a:endParaRPr>
          </a:p>
        </p:txBody>
      </p:sp>
      <p:pic>
        <p:nvPicPr>
          <p:cNvPr id="7" name="Google Shape;212;p27">
            <a:extLst>
              <a:ext uri="{FF2B5EF4-FFF2-40B4-BE49-F238E27FC236}">
                <a16:creationId xmlns:a16="http://schemas.microsoft.com/office/drawing/2014/main" id="{F8655939-9797-D0F4-B79F-32D2B1A9FC34}"/>
              </a:ext>
            </a:extLst>
          </p:cNvPr>
          <p:cNvPicPr preferRelativeResize="0"/>
          <p:nvPr/>
        </p:nvPicPr>
        <p:blipFill>
          <a:blip r:embed="rId3">
            <a:alphaModFix/>
          </a:blip>
          <a:stretch>
            <a:fillRect/>
          </a:stretch>
        </p:blipFill>
        <p:spPr>
          <a:xfrm>
            <a:off x="4028305" y="4424445"/>
            <a:ext cx="479785" cy="466335"/>
          </a:xfrm>
          <a:prstGeom prst="rect">
            <a:avLst/>
          </a:prstGeom>
          <a:noFill/>
          <a:ln>
            <a:noFill/>
          </a:ln>
        </p:spPr>
      </p:pic>
      <p:sp>
        <p:nvSpPr>
          <p:cNvPr id="8" name="Google Shape;213;p27">
            <a:extLst>
              <a:ext uri="{FF2B5EF4-FFF2-40B4-BE49-F238E27FC236}">
                <a16:creationId xmlns:a16="http://schemas.microsoft.com/office/drawing/2014/main" id="{E1C80B5D-89BB-8A66-0E2B-3D0E34C2F3C2}"/>
              </a:ext>
            </a:extLst>
          </p:cNvPr>
          <p:cNvSpPr txBox="1"/>
          <p:nvPr/>
        </p:nvSpPr>
        <p:spPr>
          <a:xfrm>
            <a:off x="4508089" y="4424444"/>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Desktop</a:t>
            </a:r>
            <a:endParaRPr sz="2400">
              <a:latin typeface="Roboto Mono"/>
              <a:ea typeface="Roboto Mono"/>
              <a:cs typeface="Roboto Mono"/>
              <a:sym typeface="Roboto Mono"/>
            </a:endParaRPr>
          </a:p>
        </p:txBody>
      </p:sp>
      <p:pic>
        <p:nvPicPr>
          <p:cNvPr id="9" name="Google Shape;214;p27">
            <a:extLst>
              <a:ext uri="{FF2B5EF4-FFF2-40B4-BE49-F238E27FC236}">
                <a16:creationId xmlns:a16="http://schemas.microsoft.com/office/drawing/2014/main" id="{37E93294-6278-3F25-137D-FA79DE854435}"/>
              </a:ext>
            </a:extLst>
          </p:cNvPr>
          <p:cNvPicPr preferRelativeResize="0"/>
          <p:nvPr/>
        </p:nvPicPr>
        <p:blipFill>
          <a:blip r:embed="rId3">
            <a:alphaModFix/>
          </a:blip>
          <a:stretch>
            <a:fillRect/>
          </a:stretch>
        </p:blipFill>
        <p:spPr>
          <a:xfrm>
            <a:off x="6214242" y="4446047"/>
            <a:ext cx="479785" cy="466335"/>
          </a:xfrm>
          <a:prstGeom prst="rect">
            <a:avLst/>
          </a:prstGeom>
          <a:noFill/>
          <a:ln>
            <a:noFill/>
          </a:ln>
        </p:spPr>
      </p:pic>
      <p:sp>
        <p:nvSpPr>
          <p:cNvPr id="10" name="Google Shape;215;p27">
            <a:extLst>
              <a:ext uri="{FF2B5EF4-FFF2-40B4-BE49-F238E27FC236}">
                <a16:creationId xmlns:a16="http://schemas.microsoft.com/office/drawing/2014/main" id="{5E33D00E-B7D8-672F-F666-477AA72B95ED}"/>
              </a:ext>
            </a:extLst>
          </p:cNvPr>
          <p:cNvSpPr txBox="1"/>
          <p:nvPr/>
        </p:nvSpPr>
        <p:spPr>
          <a:xfrm>
            <a:off x="6694027" y="4446047"/>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Music</a:t>
            </a:r>
            <a:endParaRPr sz="2400">
              <a:latin typeface="Roboto Mono"/>
              <a:ea typeface="Roboto Mono"/>
              <a:cs typeface="Roboto Mono"/>
              <a:sym typeface="Roboto Mono"/>
            </a:endParaRPr>
          </a:p>
        </p:txBody>
      </p:sp>
      <p:pic>
        <p:nvPicPr>
          <p:cNvPr id="11" name="Google Shape;216;p27">
            <a:extLst>
              <a:ext uri="{FF2B5EF4-FFF2-40B4-BE49-F238E27FC236}">
                <a16:creationId xmlns:a16="http://schemas.microsoft.com/office/drawing/2014/main" id="{B3A5F467-98C6-CA6B-7A07-C7CF18909983}"/>
              </a:ext>
            </a:extLst>
          </p:cNvPr>
          <p:cNvPicPr preferRelativeResize="0"/>
          <p:nvPr/>
        </p:nvPicPr>
        <p:blipFill>
          <a:blip r:embed="rId3">
            <a:alphaModFix/>
          </a:blip>
          <a:stretch>
            <a:fillRect/>
          </a:stretch>
        </p:blipFill>
        <p:spPr>
          <a:xfrm>
            <a:off x="8400180" y="4446047"/>
            <a:ext cx="479785" cy="466335"/>
          </a:xfrm>
          <a:prstGeom prst="rect">
            <a:avLst/>
          </a:prstGeom>
          <a:noFill/>
          <a:ln>
            <a:noFill/>
          </a:ln>
        </p:spPr>
      </p:pic>
      <p:cxnSp>
        <p:nvCxnSpPr>
          <p:cNvPr id="19" name="Google Shape;218;p27">
            <a:extLst>
              <a:ext uri="{FF2B5EF4-FFF2-40B4-BE49-F238E27FC236}">
                <a16:creationId xmlns:a16="http://schemas.microsoft.com/office/drawing/2014/main" id="{1DFADC4C-6454-5167-DB6D-8C64D9848038}"/>
              </a:ext>
            </a:extLst>
          </p:cNvPr>
          <p:cNvCxnSpPr/>
          <p:nvPr/>
        </p:nvCxnSpPr>
        <p:spPr>
          <a:xfrm rot="10800000" flipH="1">
            <a:off x="2077873" y="3659864"/>
            <a:ext cx="2528000" cy="790000"/>
          </a:xfrm>
          <a:prstGeom prst="straightConnector1">
            <a:avLst/>
          </a:prstGeom>
          <a:noFill/>
          <a:ln w="9525" cap="flat" cmpd="sng">
            <a:solidFill>
              <a:schemeClr val="dk2"/>
            </a:solidFill>
            <a:prstDash val="solid"/>
            <a:round/>
            <a:headEnd type="none" w="med" len="med"/>
            <a:tailEnd type="none" w="med" len="med"/>
          </a:ln>
        </p:spPr>
      </p:cxnSp>
      <p:cxnSp>
        <p:nvCxnSpPr>
          <p:cNvPr id="20" name="Google Shape;219;p27">
            <a:extLst>
              <a:ext uri="{FF2B5EF4-FFF2-40B4-BE49-F238E27FC236}">
                <a16:creationId xmlns:a16="http://schemas.microsoft.com/office/drawing/2014/main" id="{568445FE-D2AE-2A85-C480-E872CD4E2806}"/>
              </a:ext>
            </a:extLst>
          </p:cNvPr>
          <p:cNvCxnSpPr/>
          <p:nvPr/>
        </p:nvCxnSpPr>
        <p:spPr>
          <a:xfrm rot="10800000" flipH="1">
            <a:off x="4268197" y="3670444"/>
            <a:ext cx="334000" cy="754000"/>
          </a:xfrm>
          <a:prstGeom prst="straightConnector1">
            <a:avLst/>
          </a:prstGeom>
          <a:noFill/>
          <a:ln w="9525" cap="flat" cmpd="sng">
            <a:solidFill>
              <a:schemeClr val="dk2"/>
            </a:solidFill>
            <a:prstDash val="solid"/>
            <a:round/>
            <a:headEnd type="none" w="med" len="med"/>
            <a:tailEnd type="none" w="med" len="med"/>
          </a:ln>
        </p:spPr>
      </p:cxnSp>
      <p:cxnSp>
        <p:nvCxnSpPr>
          <p:cNvPr id="21" name="Google Shape;220;p27">
            <a:extLst>
              <a:ext uri="{FF2B5EF4-FFF2-40B4-BE49-F238E27FC236}">
                <a16:creationId xmlns:a16="http://schemas.microsoft.com/office/drawing/2014/main" id="{F9565EED-3865-DA3D-C4CA-81C69860F084}"/>
              </a:ext>
            </a:extLst>
          </p:cNvPr>
          <p:cNvCxnSpPr/>
          <p:nvPr/>
        </p:nvCxnSpPr>
        <p:spPr>
          <a:xfrm rot="10800000">
            <a:off x="4643735" y="3660047"/>
            <a:ext cx="1810400" cy="786000"/>
          </a:xfrm>
          <a:prstGeom prst="straightConnector1">
            <a:avLst/>
          </a:prstGeom>
          <a:noFill/>
          <a:ln w="9525" cap="flat" cmpd="sng">
            <a:solidFill>
              <a:schemeClr val="dk2"/>
            </a:solidFill>
            <a:prstDash val="solid"/>
            <a:round/>
            <a:headEnd type="none" w="med" len="med"/>
            <a:tailEnd type="none" w="med" len="med"/>
          </a:ln>
        </p:spPr>
      </p:cxnSp>
      <p:cxnSp>
        <p:nvCxnSpPr>
          <p:cNvPr id="22" name="Google Shape;221;p27">
            <a:extLst>
              <a:ext uri="{FF2B5EF4-FFF2-40B4-BE49-F238E27FC236}">
                <a16:creationId xmlns:a16="http://schemas.microsoft.com/office/drawing/2014/main" id="{8F521FDD-2243-7EB3-8849-1A4CEB0B8BE9}"/>
              </a:ext>
            </a:extLst>
          </p:cNvPr>
          <p:cNvCxnSpPr/>
          <p:nvPr/>
        </p:nvCxnSpPr>
        <p:spPr>
          <a:xfrm rot="10800000">
            <a:off x="4605873" y="3659864"/>
            <a:ext cx="3710400" cy="808400"/>
          </a:xfrm>
          <a:prstGeom prst="straightConnector1">
            <a:avLst/>
          </a:prstGeom>
          <a:noFill/>
          <a:ln w="9525" cap="flat" cmpd="sng">
            <a:solidFill>
              <a:schemeClr val="dk2"/>
            </a:solidFill>
            <a:prstDash val="solid"/>
            <a:round/>
            <a:headEnd type="none" w="med" len="med"/>
            <a:tailEnd type="none" w="med" len="med"/>
          </a:ln>
        </p:spPr>
      </p:cxnSp>
      <p:sp>
        <p:nvSpPr>
          <p:cNvPr id="23" name="Google Shape;217;p27">
            <a:extLst>
              <a:ext uri="{FF2B5EF4-FFF2-40B4-BE49-F238E27FC236}">
                <a16:creationId xmlns:a16="http://schemas.microsoft.com/office/drawing/2014/main" id="{07A8126B-E01A-7F2E-5EE8-BA53D45A9D3A}"/>
              </a:ext>
            </a:extLst>
          </p:cNvPr>
          <p:cNvSpPr txBox="1"/>
          <p:nvPr/>
        </p:nvSpPr>
        <p:spPr>
          <a:xfrm>
            <a:off x="8879964" y="4446047"/>
            <a:ext cx="2002400" cy="342400"/>
          </a:xfrm>
          <a:prstGeom prst="rect">
            <a:avLst/>
          </a:prstGeom>
          <a:noFill/>
          <a:ln>
            <a:noFill/>
          </a:ln>
        </p:spPr>
        <p:txBody>
          <a:bodyPr spcFirstLastPara="1" wrap="square" lIns="121900" tIns="121900" rIns="121900" bIns="121900" anchor="t" anchorCtr="0">
            <a:noAutofit/>
          </a:bodyPr>
          <a:lstStyle/>
          <a:p>
            <a:r>
              <a:rPr lang="en" sz="2400" dirty="0">
                <a:latin typeface="Roboto Mono"/>
                <a:ea typeface="Roboto Mono"/>
                <a:cs typeface="Roboto Mono"/>
                <a:sym typeface="Roboto Mono"/>
              </a:rPr>
              <a:t>Photos</a:t>
            </a:r>
            <a:endParaRPr sz="2400" dirty="0">
              <a:latin typeface="Roboto Mono"/>
              <a:ea typeface="Roboto Mono"/>
              <a:cs typeface="Roboto Mono"/>
              <a:sym typeface="Roboto Mono"/>
            </a:endParaRPr>
          </a:p>
        </p:txBody>
      </p:sp>
      <p:pic>
        <p:nvPicPr>
          <p:cNvPr id="12" name="Google Shape;267;p28">
            <a:extLst>
              <a:ext uri="{FF2B5EF4-FFF2-40B4-BE49-F238E27FC236}">
                <a16:creationId xmlns:a16="http://schemas.microsoft.com/office/drawing/2014/main" id="{278D7BE3-6A25-8146-D887-09C0036FB89C}"/>
              </a:ext>
            </a:extLst>
          </p:cNvPr>
          <p:cNvPicPr preferRelativeResize="0"/>
          <p:nvPr/>
        </p:nvPicPr>
        <p:blipFill>
          <a:blip r:embed="rId3">
            <a:alphaModFix/>
          </a:blip>
          <a:stretch>
            <a:fillRect/>
          </a:stretch>
        </p:blipFill>
        <p:spPr>
          <a:xfrm>
            <a:off x="1212941" y="5476869"/>
            <a:ext cx="479785" cy="466335"/>
          </a:xfrm>
          <a:prstGeom prst="rect">
            <a:avLst/>
          </a:prstGeom>
          <a:noFill/>
          <a:ln>
            <a:noFill/>
          </a:ln>
        </p:spPr>
      </p:pic>
      <p:sp>
        <p:nvSpPr>
          <p:cNvPr id="13" name="Google Shape;268;p28">
            <a:extLst>
              <a:ext uri="{FF2B5EF4-FFF2-40B4-BE49-F238E27FC236}">
                <a16:creationId xmlns:a16="http://schemas.microsoft.com/office/drawing/2014/main" id="{61532A73-4DDD-EC09-3F2C-F90784E0F16C}"/>
              </a:ext>
            </a:extLst>
          </p:cNvPr>
          <p:cNvSpPr txBox="1"/>
          <p:nvPr/>
        </p:nvSpPr>
        <p:spPr>
          <a:xfrm>
            <a:off x="1692724" y="5476868"/>
            <a:ext cx="2575471"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dissertation</a:t>
            </a:r>
            <a:endParaRPr sz="2400">
              <a:latin typeface="Roboto Mono"/>
              <a:ea typeface="Roboto Mono"/>
              <a:cs typeface="Roboto Mono"/>
              <a:sym typeface="Roboto Mono"/>
            </a:endParaRPr>
          </a:p>
        </p:txBody>
      </p:sp>
      <p:pic>
        <p:nvPicPr>
          <p:cNvPr id="14" name="Google Shape;269;p28">
            <a:extLst>
              <a:ext uri="{FF2B5EF4-FFF2-40B4-BE49-F238E27FC236}">
                <a16:creationId xmlns:a16="http://schemas.microsoft.com/office/drawing/2014/main" id="{B3450DF1-A53D-23BD-37F2-5CA6F559C7D6}"/>
              </a:ext>
            </a:extLst>
          </p:cNvPr>
          <p:cNvPicPr preferRelativeResize="0"/>
          <p:nvPr/>
        </p:nvPicPr>
        <p:blipFill>
          <a:blip r:embed="rId3">
            <a:alphaModFix/>
          </a:blip>
          <a:stretch>
            <a:fillRect/>
          </a:stretch>
        </p:blipFill>
        <p:spPr>
          <a:xfrm>
            <a:off x="4174369" y="5476869"/>
            <a:ext cx="479785" cy="466335"/>
          </a:xfrm>
          <a:prstGeom prst="rect">
            <a:avLst/>
          </a:prstGeom>
          <a:noFill/>
          <a:ln>
            <a:noFill/>
          </a:ln>
        </p:spPr>
      </p:pic>
      <p:cxnSp>
        <p:nvCxnSpPr>
          <p:cNvPr id="15" name="Google Shape;271;p28">
            <a:extLst>
              <a:ext uri="{FF2B5EF4-FFF2-40B4-BE49-F238E27FC236}">
                <a16:creationId xmlns:a16="http://schemas.microsoft.com/office/drawing/2014/main" id="{F5F86C9E-45D7-D2BD-244D-1427CD1B2DC0}"/>
              </a:ext>
            </a:extLst>
          </p:cNvPr>
          <p:cNvCxnSpPr/>
          <p:nvPr/>
        </p:nvCxnSpPr>
        <p:spPr>
          <a:xfrm rot="10800000" flipH="1">
            <a:off x="1582465" y="4912380"/>
            <a:ext cx="409200" cy="529200"/>
          </a:xfrm>
          <a:prstGeom prst="straightConnector1">
            <a:avLst/>
          </a:prstGeom>
          <a:noFill/>
          <a:ln w="9525" cap="flat" cmpd="sng">
            <a:solidFill>
              <a:schemeClr val="dk2"/>
            </a:solidFill>
            <a:prstDash val="solid"/>
            <a:round/>
            <a:headEnd type="none" w="med" len="med"/>
            <a:tailEnd type="none" w="med" len="med"/>
          </a:ln>
        </p:spPr>
      </p:cxnSp>
      <p:cxnSp>
        <p:nvCxnSpPr>
          <p:cNvPr id="16" name="Google Shape;272;p28">
            <a:extLst>
              <a:ext uri="{FF2B5EF4-FFF2-40B4-BE49-F238E27FC236}">
                <a16:creationId xmlns:a16="http://schemas.microsoft.com/office/drawing/2014/main" id="{E866034B-73A8-DB0D-C4E4-BA840CE92109}"/>
              </a:ext>
            </a:extLst>
          </p:cNvPr>
          <p:cNvCxnSpPr/>
          <p:nvPr/>
        </p:nvCxnSpPr>
        <p:spPr>
          <a:xfrm rot="10800000">
            <a:off x="1991665" y="4912380"/>
            <a:ext cx="2176400" cy="572000"/>
          </a:xfrm>
          <a:prstGeom prst="straightConnector1">
            <a:avLst/>
          </a:prstGeom>
          <a:noFill/>
          <a:ln w="9525" cap="flat" cmpd="sng">
            <a:solidFill>
              <a:schemeClr val="dk2"/>
            </a:solidFill>
            <a:prstDash val="solid"/>
            <a:round/>
            <a:headEnd type="none" w="med" len="med"/>
            <a:tailEnd type="none" w="med" len="med"/>
          </a:ln>
        </p:spPr>
      </p:cxnSp>
      <p:sp>
        <p:nvSpPr>
          <p:cNvPr id="17" name="Google Shape;270;p28">
            <a:extLst>
              <a:ext uri="{FF2B5EF4-FFF2-40B4-BE49-F238E27FC236}">
                <a16:creationId xmlns:a16="http://schemas.microsoft.com/office/drawing/2014/main" id="{38486941-A85F-17D2-9E9B-5BAF604366BB}"/>
              </a:ext>
            </a:extLst>
          </p:cNvPr>
          <p:cNvSpPr txBox="1"/>
          <p:nvPr/>
        </p:nvSpPr>
        <p:spPr>
          <a:xfrm>
            <a:off x="4654152" y="5476868"/>
            <a:ext cx="2710744" cy="342400"/>
          </a:xfrm>
          <a:prstGeom prst="rect">
            <a:avLst/>
          </a:prstGeom>
          <a:noFill/>
          <a:ln>
            <a:noFill/>
          </a:ln>
        </p:spPr>
        <p:txBody>
          <a:bodyPr spcFirstLastPara="1" wrap="square" lIns="121900" tIns="121900" rIns="121900" bIns="121900" anchor="t" anchorCtr="0">
            <a:noAutofit/>
          </a:bodyPr>
          <a:lstStyle/>
          <a:p>
            <a:r>
              <a:rPr lang="en" sz="2400" err="1">
                <a:latin typeface="Roboto Mono"/>
                <a:ea typeface="Roboto Mono"/>
                <a:cs typeface="Roboto Mono"/>
                <a:sym typeface="Roboto Mono"/>
              </a:rPr>
              <a:t>my_project</a:t>
            </a:r>
            <a:endParaRPr sz="2400">
              <a:latin typeface="Roboto Mono"/>
              <a:ea typeface="Roboto Mono"/>
              <a:cs typeface="Roboto Mono"/>
              <a:sym typeface="Roboto Mono"/>
            </a:endParaRPr>
          </a:p>
        </p:txBody>
      </p:sp>
      <p:sp>
        <p:nvSpPr>
          <p:cNvPr id="4" name="TextBox 3">
            <a:extLst>
              <a:ext uri="{FF2B5EF4-FFF2-40B4-BE49-F238E27FC236}">
                <a16:creationId xmlns:a16="http://schemas.microsoft.com/office/drawing/2014/main" id="{8B12F71C-1A6B-82F9-6BEB-E952C2190BBD}"/>
              </a:ext>
            </a:extLst>
          </p:cNvPr>
          <p:cNvSpPr txBox="1"/>
          <p:nvPr/>
        </p:nvSpPr>
        <p:spPr>
          <a:xfrm>
            <a:off x="902564" y="593854"/>
            <a:ext cx="2021258" cy="461665"/>
          </a:xfrm>
          <a:prstGeom prst="rect">
            <a:avLst/>
          </a:prstGeom>
          <a:solidFill>
            <a:srgbClr val="0070C0">
              <a:alpha val="32942"/>
            </a:srgbClr>
          </a:solidFill>
        </p:spPr>
        <p:txBody>
          <a:bodyPr wrap="square" rtlCol="0">
            <a:spAutoFit/>
          </a:bodyPr>
          <a:lstStyle/>
          <a:p>
            <a:r>
              <a:rPr lang="en-US" sz="2400" b="1" dirty="0"/>
              <a:t>PC (Windows)</a:t>
            </a:r>
          </a:p>
        </p:txBody>
      </p:sp>
    </p:spTree>
    <p:extLst>
      <p:ext uri="{BB962C8B-B14F-4D97-AF65-F5344CB8AC3E}">
        <p14:creationId xmlns:p14="http://schemas.microsoft.com/office/powerpoint/2010/main" val="29491234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 name="Google Shape;149;p26">
            <a:extLst>
              <a:ext uri="{FF2B5EF4-FFF2-40B4-BE49-F238E27FC236}">
                <a16:creationId xmlns:a16="http://schemas.microsoft.com/office/drawing/2014/main" id="{B3D30DDC-7588-4FFE-EABF-D7E7B63F1C7D}"/>
              </a:ext>
            </a:extLst>
          </p:cNvPr>
          <p:cNvSpPr/>
          <p:nvPr/>
        </p:nvSpPr>
        <p:spPr>
          <a:xfrm>
            <a:off x="4025863" y="5271865"/>
            <a:ext cx="2606911" cy="943893"/>
          </a:xfrm>
          <a:prstGeom prst="ellipse">
            <a:avLst/>
          </a:prstGeom>
          <a:solidFill>
            <a:srgbClr val="F4CCCC"/>
          </a:solidFill>
          <a:ln>
            <a:noFill/>
          </a:ln>
        </p:spPr>
        <p:txBody>
          <a:bodyPr spcFirstLastPara="1" wrap="square" lIns="121900" tIns="121900" rIns="121900" bIns="121900" anchor="ctr" anchorCtr="0">
            <a:noAutofit/>
          </a:bodyPr>
          <a:lstStyle/>
          <a:p>
            <a:endParaRPr sz="2400"/>
          </a:p>
        </p:txBody>
      </p:sp>
      <p:pic>
        <p:nvPicPr>
          <p:cNvPr id="339" name="Google Shape;339;p30"/>
          <p:cNvPicPr preferRelativeResize="0"/>
          <p:nvPr/>
        </p:nvPicPr>
        <p:blipFill>
          <a:blip r:embed="rId3">
            <a:alphaModFix/>
          </a:blip>
          <a:stretch>
            <a:fillRect/>
          </a:stretch>
        </p:blipFill>
        <p:spPr>
          <a:xfrm>
            <a:off x="1212941" y="2023517"/>
            <a:ext cx="479785" cy="466335"/>
          </a:xfrm>
          <a:prstGeom prst="rect">
            <a:avLst/>
          </a:prstGeom>
          <a:noFill/>
          <a:ln>
            <a:noFill/>
          </a:ln>
        </p:spPr>
      </p:pic>
      <p:sp>
        <p:nvSpPr>
          <p:cNvPr id="340" name="Google Shape;340;p30"/>
          <p:cNvSpPr txBox="1"/>
          <p:nvPr/>
        </p:nvSpPr>
        <p:spPr>
          <a:xfrm>
            <a:off x="1692725" y="2023516"/>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Program Files</a:t>
            </a:r>
            <a:endParaRPr sz="2400">
              <a:latin typeface="Roboto Mono"/>
              <a:ea typeface="Roboto Mono"/>
              <a:cs typeface="Roboto Mono"/>
              <a:sym typeface="Roboto Mono"/>
            </a:endParaRPr>
          </a:p>
        </p:txBody>
      </p:sp>
      <p:pic>
        <p:nvPicPr>
          <p:cNvPr id="341" name="Google Shape;341;p30"/>
          <p:cNvPicPr preferRelativeResize="0"/>
          <p:nvPr/>
        </p:nvPicPr>
        <p:blipFill>
          <a:blip r:embed="rId3">
            <a:alphaModFix/>
          </a:blip>
          <a:stretch>
            <a:fillRect/>
          </a:stretch>
        </p:blipFill>
        <p:spPr>
          <a:xfrm>
            <a:off x="5745444" y="2078101"/>
            <a:ext cx="479785" cy="466335"/>
          </a:xfrm>
          <a:prstGeom prst="rect">
            <a:avLst/>
          </a:prstGeom>
          <a:noFill/>
          <a:ln>
            <a:noFill/>
          </a:ln>
        </p:spPr>
      </p:pic>
      <p:sp>
        <p:nvSpPr>
          <p:cNvPr id="342" name="Google Shape;342;p30"/>
          <p:cNvSpPr txBox="1"/>
          <p:nvPr/>
        </p:nvSpPr>
        <p:spPr>
          <a:xfrm>
            <a:off x="6225228" y="2078100"/>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Users</a:t>
            </a:r>
            <a:endParaRPr sz="2400">
              <a:latin typeface="Roboto Mono"/>
              <a:ea typeface="Roboto Mono"/>
              <a:cs typeface="Roboto Mono"/>
              <a:sym typeface="Roboto Mono"/>
            </a:endParaRPr>
          </a:p>
        </p:txBody>
      </p:sp>
      <p:pic>
        <p:nvPicPr>
          <p:cNvPr id="343" name="Google Shape;343;p30"/>
          <p:cNvPicPr preferRelativeResize="0"/>
          <p:nvPr/>
        </p:nvPicPr>
        <p:blipFill>
          <a:blip r:embed="rId3">
            <a:alphaModFix/>
          </a:blip>
          <a:stretch>
            <a:fillRect/>
          </a:stretch>
        </p:blipFill>
        <p:spPr>
          <a:xfrm>
            <a:off x="9198398" y="1955354"/>
            <a:ext cx="479785" cy="466335"/>
          </a:xfrm>
          <a:prstGeom prst="rect">
            <a:avLst/>
          </a:prstGeom>
          <a:noFill/>
          <a:ln>
            <a:noFill/>
          </a:ln>
        </p:spPr>
      </p:pic>
      <p:sp>
        <p:nvSpPr>
          <p:cNvPr id="344" name="Google Shape;344;p30"/>
          <p:cNvSpPr txBox="1"/>
          <p:nvPr/>
        </p:nvSpPr>
        <p:spPr>
          <a:xfrm>
            <a:off x="9678183" y="1955353"/>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System</a:t>
            </a:r>
            <a:endParaRPr sz="2400">
              <a:latin typeface="Roboto Mono"/>
              <a:ea typeface="Roboto Mono"/>
              <a:cs typeface="Roboto Mono"/>
              <a:sym typeface="Roboto Mono"/>
            </a:endParaRPr>
          </a:p>
        </p:txBody>
      </p:sp>
      <p:sp>
        <p:nvSpPr>
          <p:cNvPr id="345" name="Google Shape;345;p30"/>
          <p:cNvSpPr/>
          <p:nvPr/>
        </p:nvSpPr>
        <p:spPr>
          <a:xfrm>
            <a:off x="5455575" y="800199"/>
            <a:ext cx="1177200" cy="6204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46" name="Google Shape;346;p30"/>
          <p:cNvSpPr txBox="1"/>
          <p:nvPr/>
        </p:nvSpPr>
        <p:spPr>
          <a:xfrm>
            <a:off x="5830733" y="736033"/>
            <a:ext cx="690800" cy="342400"/>
          </a:xfrm>
          <a:prstGeom prst="rect">
            <a:avLst/>
          </a:prstGeom>
          <a:noFill/>
          <a:ln>
            <a:noFill/>
          </a:ln>
        </p:spPr>
        <p:txBody>
          <a:bodyPr spcFirstLastPara="1" wrap="square" lIns="121900" tIns="121900" rIns="121900" bIns="121900" anchor="t" anchorCtr="0">
            <a:noAutofit/>
          </a:bodyPr>
          <a:lstStyle/>
          <a:p>
            <a:r>
              <a:rPr lang="en" sz="3200">
                <a:latin typeface="Source Sans Pro"/>
                <a:ea typeface="Source Sans Pro"/>
                <a:cs typeface="Source Sans Pro"/>
                <a:sym typeface="Source Sans Pro"/>
              </a:rPr>
              <a:t>c:</a:t>
            </a:r>
            <a:endParaRPr sz="3200">
              <a:latin typeface="Source Sans Pro"/>
              <a:ea typeface="Source Sans Pro"/>
              <a:cs typeface="Source Sans Pro"/>
              <a:sym typeface="Source Sans Pro"/>
            </a:endParaRPr>
          </a:p>
        </p:txBody>
      </p:sp>
      <p:cxnSp>
        <p:nvCxnSpPr>
          <p:cNvPr id="347" name="Google Shape;347;p30"/>
          <p:cNvCxnSpPr>
            <a:endCxn id="345" idx="1"/>
          </p:cNvCxnSpPr>
          <p:nvPr/>
        </p:nvCxnSpPr>
        <p:spPr>
          <a:xfrm rot="10800000" flipH="1">
            <a:off x="2187575" y="1110399"/>
            <a:ext cx="3268000" cy="855600"/>
          </a:xfrm>
          <a:prstGeom prst="straightConnector1">
            <a:avLst/>
          </a:prstGeom>
          <a:noFill/>
          <a:ln w="9525" cap="flat" cmpd="sng">
            <a:solidFill>
              <a:schemeClr val="dk2"/>
            </a:solidFill>
            <a:prstDash val="solid"/>
            <a:round/>
            <a:headEnd type="none" w="med" len="med"/>
            <a:tailEnd type="none" w="med" len="med"/>
          </a:ln>
        </p:spPr>
      </p:cxnSp>
      <p:cxnSp>
        <p:nvCxnSpPr>
          <p:cNvPr id="348" name="Google Shape;348;p30"/>
          <p:cNvCxnSpPr>
            <a:endCxn id="345" idx="2"/>
          </p:cNvCxnSpPr>
          <p:nvPr/>
        </p:nvCxnSpPr>
        <p:spPr>
          <a:xfrm rot="10800000" flipH="1">
            <a:off x="6038975" y="1420599"/>
            <a:ext cx="5200" cy="534800"/>
          </a:xfrm>
          <a:prstGeom prst="straightConnector1">
            <a:avLst/>
          </a:prstGeom>
          <a:noFill/>
          <a:ln w="9525" cap="flat" cmpd="sng">
            <a:solidFill>
              <a:schemeClr val="dk2"/>
            </a:solidFill>
            <a:prstDash val="solid"/>
            <a:round/>
            <a:headEnd type="none" w="med" len="med"/>
            <a:tailEnd type="none" w="med" len="med"/>
          </a:ln>
        </p:spPr>
      </p:cxnSp>
      <p:cxnSp>
        <p:nvCxnSpPr>
          <p:cNvPr id="349" name="Google Shape;349;p30"/>
          <p:cNvCxnSpPr>
            <a:stCxn id="345" idx="3"/>
          </p:cNvCxnSpPr>
          <p:nvPr/>
        </p:nvCxnSpPr>
        <p:spPr>
          <a:xfrm>
            <a:off x="6632775" y="1110399"/>
            <a:ext cx="2431600" cy="834000"/>
          </a:xfrm>
          <a:prstGeom prst="straightConnector1">
            <a:avLst/>
          </a:prstGeom>
          <a:noFill/>
          <a:ln w="9525" cap="flat" cmpd="sng">
            <a:solidFill>
              <a:schemeClr val="dk2"/>
            </a:solidFill>
            <a:prstDash val="solid"/>
            <a:round/>
            <a:headEnd type="none" w="med" len="med"/>
            <a:tailEnd type="none" w="med" len="med"/>
          </a:ln>
        </p:spPr>
      </p:cxnSp>
      <p:pic>
        <p:nvPicPr>
          <p:cNvPr id="350" name="Google Shape;350;p30"/>
          <p:cNvPicPr preferRelativeResize="0"/>
          <p:nvPr/>
        </p:nvPicPr>
        <p:blipFill>
          <a:blip r:embed="rId3">
            <a:alphaModFix/>
          </a:blip>
          <a:stretch>
            <a:fillRect/>
          </a:stretch>
        </p:blipFill>
        <p:spPr>
          <a:xfrm>
            <a:off x="4365982" y="3193530"/>
            <a:ext cx="479785" cy="466335"/>
          </a:xfrm>
          <a:prstGeom prst="rect">
            <a:avLst/>
          </a:prstGeom>
          <a:noFill/>
          <a:ln>
            <a:noFill/>
          </a:ln>
        </p:spPr>
      </p:pic>
      <p:sp>
        <p:nvSpPr>
          <p:cNvPr id="351" name="Google Shape;351;p30"/>
          <p:cNvSpPr txBox="1"/>
          <p:nvPr/>
        </p:nvSpPr>
        <p:spPr>
          <a:xfrm>
            <a:off x="4845767" y="3193529"/>
            <a:ext cx="2002400" cy="342400"/>
          </a:xfrm>
          <a:prstGeom prst="rect">
            <a:avLst/>
          </a:prstGeom>
          <a:noFill/>
          <a:ln>
            <a:noFill/>
          </a:ln>
        </p:spPr>
        <p:txBody>
          <a:bodyPr spcFirstLastPara="1" wrap="square" lIns="121900" tIns="121900" rIns="121900" bIns="121900" anchor="t" anchorCtr="0">
            <a:noAutofit/>
          </a:bodyPr>
          <a:lstStyle/>
          <a:p>
            <a:r>
              <a:rPr lang="en" sz="2400" dirty="0" err="1">
                <a:latin typeface="Roboto Mono"/>
                <a:ea typeface="Roboto Mono"/>
                <a:cs typeface="Roboto Mono"/>
                <a:sym typeface="Roboto Mono"/>
              </a:rPr>
              <a:t>ritika</a:t>
            </a:r>
            <a:endParaRPr sz="2400" dirty="0">
              <a:latin typeface="Roboto Mono"/>
              <a:ea typeface="Roboto Mono"/>
              <a:cs typeface="Roboto Mono"/>
              <a:sym typeface="Roboto Mono"/>
            </a:endParaRPr>
          </a:p>
        </p:txBody>
      </p:sp>
      <p:pic>
        <p:nvPicPr>
          <p:cNvPr id="352" name="Google Shape;352;p30"/>
          <p:cNvPicPr preferRelativeResize="0"/>
          <p:nvPr/>
        </p:nvPicPr>
        <p:blipFill>
          <a:blip r:embed="rId3">
            <a:alphaModFix/>
          </a:blip>
          <a:stretch>
            <a:fillRect/>
          </a:stretch>
        </p:blipFill>
        <p:spPr>
          <a:xfrm>
            <a:off x="7043696" y="3193530"/>
            <a:ext cx="479785" cy="466335"/>
          </a:xfrm>
          <a:prstGeom prst="rect">
            <a:avLst/>
          </a:prstGeom>
          <a:noFill/>
          <a:ln>
            <a:noFill/>
          </a:ln>
        </p:spPr>
      </p:pic>
      <p:sp>
        <p:nvSpPr>
          <p:cNvPr id="353" name="Google Shape;353;p30"/>
          <p:cNvSpPr txBox="1"/>
          <p:nvPr/>
        </p:nvSpPr>
        <p:spPr>
          <a:xfrm>
            <a:off x="7557572" y="3193529"/>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guest</a:t>
            </a:r>
            <a:endParaRPr sz="2400">
              <a:latin typeface="Roboto Mono"/>
              <a:ea typeface="Roboto Mono"/>
              <a:cs typeface="Roboto Mono"/>
              <a:sym typeface="Roboto Mono"/>
            </a:endParaRPr>
          </a:p>
        </p:txBody>
      </p:sp>
      <p:pic>
        <p:nvPicPr>
          <p:cNvPr id="354" name="Google Shape;354;p30"/>
          <p:cNvPicPr preferRelativeResize="0"/>
          <p:nvPr/>
        </p:nvPicPr>
        <p:blipFill>
          <a:blip r:embed="rId3">
            <a:alphaModFix/>
          </a:blip>
          <a:stretch>
            <a:fillRect/>
          </a:stretch>
        </p:blipFill>
        <p:spPr>
          <a:xfrm>
            <a:off x="9594181" y="3117771"/>
            <a:ext cx="479785" cy="466335"/>
          </a:xfrm>
          <a:prstGeom prst="rect">
            <a:avLst/>
          </a:prstGeom>
          <a:noFill/>
          <a:ln>
            <a:noFill/>
          </a:ln>
        </p:spPr>
      </p:pic>
      <p:pic>
        <p:nvPicPr>
          <p:cNvPr id="355" name="Google Shape;355;p30"/>
          <p:cNvPicPr preferRelativeResize="0"/>
          <p:nvPr/>
        </p:nvPicPr>
        <p:blipFill>
          <a:blip r:embed="rId3">
            <a:alphaModFix/>
          </a:blip>
          <a:stretch>
            <a:fillRect/>
          </a:stretch>
        </p:blipFill>
        <p:spPr>
          <a:xfrm>
            <a:off x="2266968" y="3247993"/>
            <a:ext cx="479785" cy="466335"/>
          </a:xfrm>
          <a:prstGeom prst="rect">
            <a:avLst/>
          </a:prstGeom>
          <a:noFill/>
          <a:ln>
            <a:noFill/>
          </a:ln>
        </p:spPr>
      </p:pic>
      <p:pic>
        <p:nvPicPr>
          <p:cNvPr id="356" name="Google Shape;356;p30"/>
          <p:cNvPicPr preferRelativeResize="0"/>
          <p:nvPr/>
        </p:nvPicPr>
        <p:blipFill>
          <a:blip r:embed="rId3">
            <a:alphaModFix/>
          </a:blip>
          <a:stretch>
            <a:fillRect/>
          </a:stretch>
        </p:blipFill>
        <p:spPr>
          <a:xfrm>
            <a:off x="1589134" y="3247993"/>
            <a:ext cx="479785" cy="466335"/>
          </a:xfrm>
          <a:prstGeom prst="rect">
            <a:avLst/>
          </a:prstGeom>
          <a:noFill/>
          <a:ln>
            <a:noFill/>
          </a:ln>
        </p:spPr>
      </p:pic>
      <p:pic>
        <p:nvPicPr>
          <p:cNvPr id="357" name="Google Shape;357;p30"/>
          <p:cNvPicPr preferRelativeResize="0"/>
          <p:nvPr/>
        </p:nvPicPr>
        <p:blipFill>
          <a:blip r:embed="rId3">
            <a:alphaModFix/>
          </a:blip>
          <a:stretch>
            <a:fillRect/>
          </a:stretch>
        </p:blipFill>
        <p:spPr>
          <a:xfrm>
            <a:off x="911301" y="3247993"/>
            <a:ext cx="479785" cy="466335"/>
          </a:xfrm>
          <a:prstGeom prst="rect">
            <a:avLst/>
          </a:prstGeom>
          <a:noFill/>
          <a:ln>
            <a:noFill/>
          </a:ln>
        </p:spPr>
      </p:pic>
      <p:pic>
        <p:nvPicPr>
          <p:cNvPr id="358" name="Google Shape;358;p30"/>
          <p:cNvPicPr preferRelativeResize="0"/>
          <p:nvPr/>
        </p:nvPicPr>
        <p:blipFill>
          <a:blip r:embed="rId3">
            <a:alphaModFix/>
          </a:blip>
          <a:stretch>
            <a:fillRect/>
          </a:stretch>
        </p:blipFill>
        <p:spPr>
          <a:xfrm>
            <a:off x="10190680" y="3117771"/>
            <a:ext cx="479785" cy="466335"/>
          </a:xfrm>
          <a:prstGeom prst="rect">
            <a:avLst/>
          </a:prstGeom>
          <a:noFill/>
          <a:ln>
            <a:noFill/>
          </a:ln>
        </p:spPr>
      </p:pic>
      <p:cxnSp>
        <p:nvCxnSpPr>
          <p:cNvPr id="359" name="Google Shape;359;p30"/>
          <p:cNvCxnSpPr>
            <a:stCxn id="339" idx="2"/>
            <a:endCxn id="357" idx="0"/>
          </p:cNvCxnSpPr>
          <p:nvPr/>
        </p:nvCxnSpPr>
        <p:spPr>
          <a:xfrm flipH="1">
            <a:off x="1151232" y="2489851"/>
            <a:ext cx="301600" cy="758000"/>
          </a:xfrm>
          <a:prstGeom prst="straightConnector1">
            <a:avLst/>
          </a:prstGeom>
          <a:noFill/>
          <a:ln w="9525" cap="flat" cmpd="sng">
            <a:solidFill>
              <a:schemeClr val="dk2"/>
            </a:solidFill>
            <a:prstDash val="solid"/>
            <a:round/>
            <a:headEnd type="none" w="med" len="med"/>
            <a:tailEnd type="none" w="med" len="med"/>
          </a:ln>
        </p:spPr>
      </p:cxnSp>
      <p:cxnSp>
        <p:nvCxnSpPr>
          <p:cNvPr id="360" name="Google Shape;360;p30"/>
          <p:cNvCxnSpPr>
            <a:stCxn id="356" idx="0"/>
            <a:endCxn id="339" idx="2"/>
          </p:cNvCxnSpPr>
          <p:nvPr/>
        </p:nvCxnSpPr>
        <p:spPr>
          <a:xfrm rot="10800000">
            <a:off x="1453027" y="2489992"/>
            <a:ext cx="376000" cy="758000"/>
          </a:xfrm>
          <a:prstGeom prst="straightConnector1">
            <a:avLst/>
          </a:prstGeom>
          <a:noFill/>
          <a:ln w="9525" cap="flat" cmpd="sng">
            <a:solidFill>
              <a:schemeClr val="dk2"/>
            </a:solidFill>
            <a:prstDash val="solid"/>
            <a:round/>
            <a:headEnd type="none" w="med" len="med"/>
            <a:tailEnd type="none" w="med" len="med"/>
          </a:ln>
        </p:spPr>
      </p:cxnSp>
      <p:cxnSp>
        <p:nvCxnSpPr>
          <p:cNvPr id="361" name="Google Shape;361;p30"/>
          <p:cNvCxnSpPr>
            <a:stCxn id="355" idx="0"/>
            <a:endCxn id="339" idx="2"/>
          </p:cNvCxnSpPr>
          <p:nvPr/>
        </p:nvCxnSpPr>
        <p:spPr>
          <a:xfrm rot="10800000">
            <a:off x="1452860" y="2489992"/>
            <a:ext cx="1054000" cy="758000"/>
          </a:xfrm>
          <a:prstGeom prst="straightConnector1">
            <a:avLst/>
          </a:prstGeom>
          <a:noFill/>
          <a:ln w="9525" cap="flat" cmpd="sng">
            <a:solidFill>
              <a:schemeClr val="dk2"/>
            </a:solidFill>
            <a:prstDash val="solid"/>
            <a:round/>
            <a:headEnd type="none" w="med" len="med"/>
            <a:tailEnd type="none" w="med" len="med"/>
          </a:ln>
        </p:spPr>
      </p:cxnSp>
      <p:cxnSp>
        <p:nvCxnSpPr>
          <p:cNvPr id="362" name="Google Shape;362;p30"/>
          <p:cNvCxnSpPr>
            <a:stCxn id="354" idx="0"/>
            <a:endCxn id="343" idx="2"/>
          </p:cNvCxnSpPr>
          <p:nvPr/>
        </p:nvCxnSpPr>
        <p:spPr>
          <a:xfrm rot="10800000">
            <a:off x="9438472" y="2421771"/>
            <a:ext cx="395600" cy="696000"/>
          </a:xfrm>
          <a:prstGeom prst="straightConnector1">
            <a:avLst/>
          </a:prstGeom>
          <a:noFill/>
          <a:ln w="9525" cap="flat" cmpd="sng">
            <a:solidFill>
              <a:schemeClr val="dk2"/>
            </a:solidFill>
            <a:prstDash val="solid"/>
            <a:round/>
            <a:headEnd type="none" w="med" len="med"/>
            <a:tailEnd type="none" w="med" len="med"/>
          </a:ln>
        </p:spPr>
      </p:cxnSp>
      <p:cxnSp>
        <p:nvCxnSpPr>
          <p:cNvPr id="363" name="Google Shape;363;p30"/>
          <p:cNvCxnSpPr>
            <a:stCxn id="358" idx="0"/>
            <a:endCxn id="343" idx="2"/>
          </p:cNvCxnSpPr>
          <p:nvPr/>
        </p:nvCxnSpPr>
        <p:spPr>
          <a:xfrm rot="10800000">
            <a:off x="9438171" y="2421771"/>
            <a:ext cx="992400" cy="696000"/>
          </a:xfrm>
          <a:prstGeom prst="straightConnector1">
            <a:avLst/>
          </a:prstGeom>
          <a:noFill/>
          <a:ln w="9525" cap="flat" cmpd="sng">
            <a:solidFill>
              <a:schemeClr val="dk2"/>
            </a:solidFill>
            <a:prstDash val="solid"/>
            <a:round/>
            <a:headEnd type="none" w="med" len="med"/>
            <a:tailEnd type="none" w="med" len="med"/>
          </a:ln>
        </p:spPr>
      </p:cxnSp>
      <p:cxnSp>
        <p:nvCxnSpPr>
          <p:cNvPr id="364" name="Google Shape;364;p30"/>
          <p:cNvCxnSpPr>
            <a:stCxn id="351" idx="1"/>
            <a:endCxn id="341" idx="2"/>
          </p:cNvCxnSpPr>
          <p:nvPr/>
        </p:nvCxnSpPr>
        <p:spPr>
          <a:xfrm rot="10800000" flipH="1">
            <a:off x="4845767" y="2544329"/>
            <a:ext cx="1139600" cy="820400"/>
          </a:xfrm>
          <a:prstGeom prst="straightConnector1">
            <a:avLst/>
          </a:prstGeom>
          <a:noFill/>
          <a:ln w="9525" cap="flat" cmpd="sng">
            <a:solidFill>
              <a:schemeClr val="dk2"/>
            </a:solidFill>
            <a:prstDash val="solid"/>
            <a:round/>
            <a:headEnd type="none" w="med" len="med"/>
            <a:tailEnd type="none" w="med" len="med"/>
          </a:ln>
        </p:spPr>
      </p:cxnSp>
      <p:cxnSp>
        <p:nvCxnSpPr>
          <p:cNvPr id="365" name="Google Shape;365;p30"/>
          <p:cNvCxnSpPr>
            <a:endCxn id="341" idx="2"/>
          </p:cNvCxnSpPr>
          <p:nvPr/>
        </p:nvCxnSpPr>
        <p:spPr>
          <a:xfrm rot="10800000">
            <a:off x="5985336" y="2544435"/>
            <a:ext cx="1038800" cy="652400"/>
          </a:xfrm>
          <a:prstGeom prst="straightConnector1">
            <a:avLst/>
          </a:prstGeom>
          <a:noFill/>
          <a:ln w="9525" cap="flat" cmpd="sng">
            <a:solidFill>
              <a:schemeClr val="dk2"/>
            </a:solidFill>
            <a:prstDash val="solid"/>
            <a:round/>
            <a:headEnd type="none" w="med" len="med"/>
            <a:tailEnd type="none" w="med" len="med"/>
          </a:ln>
        </p:spPr>
      </p:cxnSp>
      <p:sp>
        <p:nvSpPr>
          <p:cNvPr id="393" name="Google Shape;393;p30"/>
          <p:cNvSpPr txBox="1"/>
          <p:nvPr/>
        </p:nvSpPr>
        <p:spPr>
          <a:xfrm>
            <a:off x="893427" y="-10613"/>
            <a:ext cx="11601200" cy="342400"/>
          </a:xfrm>
          <a:prstGeom prst="rect">
            <a:avLst/>
          </a:prstGeom>
          <a:noFill/>
          <a:ln>
            <a:noFill/>
          </a:ln>
        </p:spPr>
        <p:txBody>
          <a:bodyPr spcFirstLastPara="1" wrap="square" lIns="121900" tIns="121900" rIns="121900" bIns="121900" anchor="t" anchorCtr="0">
            <a:noAutofit/>
          </a:bodyPr>
          <a:lstStyle/>
          <a:p>
            <a:r>
              <a:rPr lang="en" sz="2400" dirty="0">
                <a:solidFill>
                  <a:srgbClr val="FF0000"/>
                </a:solidFill>
                <a:latin typeface="Roboto Mono"/>
                <a:ea typeface="Roboto Mono"/>
                <a:cs typeface="Roboto Mono"/>
                <a:sym typeface="Roboto Mono"/>
              </a:rPr>
              <a:t>C:\Users\</a:t>
            </a:r>
            <a:r>
              <a:rPr lang="en-US" sz="2400" dirty="0">
                <a:solidFill>
                  <a:srgbClr val="FF0000"/>
                </a:solidFill>
                <a:latin typeface="Roboto Mono"/>
                <a:ea typeface="Roboto Mono"/>
                <a:cs typeface="Roboto Mono"/>
                <a:sym typeface="Roboto Mono"/>
              </a:rPr>
              <a:t>r</a:t>
            </a:r>
            <a:r>
              <a:rPr lang="en" sz="2400" dirty="0" err="1">
                <a:solidFill>
                  <a:srgbClr val="FF0000"/>
                </a:solidFill>
                <a:latin typeface="Roboto Mono"/>
                <a:ea typeface="Roboto Mono"/>
                <a:cs typeface="Roboto Mono"/>
                <a:sym typeface="Roboto Mono"/>
              </a:rPr>
              <a:t>itika</a:t>
            </a:r>
            <a:r>
              <a:rPr lang="en" sz="2400" dirty="0">
                <a:solidFill>
                  <a:srgbClr val="FF0000"/>
                </a:solidFill>
                <a:latin typeface="Roboto Mono"/>
                <a:ea typeface="Roboto Mono"/>
                <a:cs typeface="Roboto Mono"/>
                <a:sym typeface="Roboto Mono"/>
              </a:rPr>
              <a:t>\Documents\</a:t>
            </a:r>
            <a:r>
              <a:rPr lang="en" sz="2400" dirty="0" err="1">
                <a:solidFill>
                  <a:srgbClr val="FF0000"/>
                </a:solidFill>
                <a:latin typeface="Roboto Mono"/>
                <a:ea typeface="Roboto Mono"/>
                <a:cs typeface="Roboto Mono"/>
                <a:sym typeface="Roboto Mono"/>
              </a:rPr>
              <a:t>my_project</a:t>
            </a:r>
            <a:endParaRPr sz="2400" dirty="0">
              <a:solidFill>
                <a:srgbClr val="FF0000"/>
              </a:solidFill>
              <a:latin typeface="Roboto Mono"/>
              <a:ea typeface="Roboto Mono"/>
              <a:cs typeface="Roboto Mono"/>
              <a:sym typeface="Roboto Mono"/>
            </a:endParaRPr>
          </a:p>
        </p:txBody>
      </p:sp>
      <p:pic>
        <p:nvPicPr>
          <p:cNvPr id="5" name="Google Shape;210;p27">
            <a:extLst>
              <a:ext uri="{FF2B5EF4-FFF2-40B4-BE49-F238E27FC236}">
                <a16:creationId xmlns:a16="http://schemas.microsoft.com/office/drawing/2014/main" id="{CE3009B8-DBDC-E920-D869-955C90C473AE}"/>
              </a:ext>
            </a:extLst>
          </p:cNvPr>
          <p:cNvPicPr preferRelativeResize="0"/>
          <p:nvPr/>
        </p:nvPicPr>
        <p:blipFill>
          <a:blip r:embed="rId3">
            <a:alphaModFix/>
          </a:blip>
          <a:stretch>
            <a:fillRect/>
          </a:stretch>
        </p:blipFill>
        <p:spPr>
          <a:xfrm>
            <a:off x="1751773" y="4446047"/>
            <a:ext cx="479785" cy="466335"/>
          </a:xfrm>
          <a:prstGeom prst="rect">
            <a:avLst/>
          </a:prstGeom>
          <a:noFill/>
          <a:ln>
            <a:noFill/>
          </a:ln>
        </p:spPr>
      </p:pic>
      <p:sp>
        <p:nvSpPr>
          <p:cNvPr id="6" name="Google Shape;211;p27">
            <a:extLst>
              <a:ext uri="{FF2B5EF4-FFF2-40B4-BE49-F238E27FC236}">
                <a16:creationId xmlns:a16="http://schemas.microsoft.com/office/drawing/2014/main" id="{C07FCD23-3BD2-C62F-28EF-DF28E4DE2D18}"/>
              </a:ext>
            </a:extLst>
          </p:cNvPr>
          <p:cNvSpPr txBox="1"/>
          <p:nvPr/>
        </p:nvSpPr>
        <p:spPr>
          <a:xfrm>
            <a:off x="2231557" y="4446047"/>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Documents</a:t>
            </a:r>
            <a:endParaRPr sz="2400">
              <a:latin typeface="Roboto Mono"/>
              <a:ea typeface="Roboto Mono"/>
              <a:cs typeface="Roboto Mono"/>
              <a:sym typeface="Roboto Mono"/>
            </a:endParaRPr>
          </a:p>
        </p:txBody>
      </p:sp>
      <p:pic>
        <p:nvPicPr>
          <p:cNvPr id="7" name="Google Shape;212;p27">
            <a:extLst>
              <a:ext uri="{FF2B5EF4-FFF2-40B4-BE49-F238E27FC236}">
                <a16:creationId xmlns:a16="http://schemas.microsoft.com/office/drawing/2014/main" id="{F8655939-9797-D0F4-B79F-32D2B1A9FC34}"/>
              </a:ext>
            </a:extLst>
          </p:cNvPr>
          <p:cNvPicPr preferRelativeResize="0"/>
          <p:nvPr/>
        </p:nvPicPr>
        <p:blipFill>
          <a:blip r:embed="rId3">
            <a:alphaModFix/>
          </a:blip>
          <a:stretch>
            <a:fillRect/>
          </a:stretch>
        </p:blipFill>
        <p:spPr>
          <a:xfrm>
            <a:off x="4028305" y="4424445"/>
            <a:ext cx="479785" cy="466335"/>
          </a:xfrm>
          <a:prstGeom prst="rect">
            <a:avLst/>
          </a:prstGeom>
          <a:noFill/>
          <a:ln>
            <a:noFill/>
          </a:ln>
        </p:spPr>
      </p:pic>
      <p:sp>
        <p:nvSpPr>
          <p:cNvPr id="8" name="Google Shape;213;p27">
            <a:extLst>
              <a:ext uri="{FF2B5EF4-FFF2-40B4-BE49-F238E27FC236}">
                <a16:creationId xmlns:a16="http://schemas.microsoft.com/office/drawing/2014/main" id="{E1C80B5D-89BB-8A66-0E2B-3D0E34C2F3C2}"/>
              </a:ext>
            </a:extLst>
          </p:cNvPr>
          <p:cNvSpPr txBox="1"/>
          <p:nvPr/>
        </p:nvSpPr>
        <p:spPr>
          <a:xfrm>
            <a:off x="4508089" y="4424444"/>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Desktop</a:t>
            </a:r>
            <a:endParaRPr sz="2400">
              <a:latin typeface="Roboto Mono"/>
              <a:ea typeface="Roboto Mono"/>
              <a:cs typeface="Roboto Mono"/>
              <a:sym typeface="Roboto Mono"/>
            </a:endParaRPr>
          </a:p>
        </p:txBody>
      </p:sp>
      <p:pic>
        <p:nvPicPr>
          <p:cNvPr id="9" name="Google Shape;214;p27">
            <a:extLst>
              <a:ext uri="{FF2B5EF4-FFF2-40B4-BE49-F238E27FC236}">
                <a16:creationId xmlns:a16="http://schemas.microsoft.com/office/drawing/2014/main" id="{37E93294-6278-3F25-137D-FA79DE854435}"/>
              </a:ext>
            </a:extLst>
          </p:cNvPr>
          <p:cNvPicPr preferRelativeResize="0"/>
          <p:nvPr/>
        </p:nvPicPr>
        <p:blipFill>
          <a:blip r:embed="rId3">
            <a:alphaModFix/>
          </a:blip>
          <a:stretch>
            <a:fillRect/>
          </a:stretch>
        </p:blipFill>
        <p:spPr>
          <a:xfrm>
            <a:off x="6214242" y="4446047"/>
            <a:ext cx="479785" cy="466335"/>
          </a:xfrm>
          <a:prstGeom prst="rect">
            <a:avLst/>
          </a:prstGeom>
          <a:noFill/>
          <a:ln>
            <a:noFill/>
          </a:ln>
        </p:spPr>
      </p:pic>
      <p:sp>
        <p:nvSpPr>
          <p:cNvPr id="10" name="Google Shape;215;p27">
            <a:extLst>
              <a:ext uri="{FF2B5EF4-FFF2-40B4-BE49-F238E27FC236}">
                <a16:creationId xmlns:a16="http://schemas.microsoft.com/office/drawing/2014/main" id="{5E33D00E-B7D8-672F-F666-477AA72B95ED}"/>
              </a:ext>
            </a:extLst>
          </p:cNvPr>
          <p:cNvSpPr txBox="1"/>
          <p:nvPr/>
        </p:nvSpPr>
        <p:spPr>
          <a:xfrm>
            <a:off x="6694027" y="4446047"/>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Music</a:t>
            </a:r>
            <a:endParaRPr sz="2400">
              <a:latin typeface="Roboto Mono"/>
              <a:ea typeface="Roboto Mono"/>
              <a:cs typeface="Roboto Mono"/>
              <a:sym typeface="Roboto Mono"/>
            </a:endParaRPr>
          </a:p>
        </p:txBody>
      </p:sp>
      <p:pic>
        <p:nvPicPr>
          <p:cNvPr id="11" name="Google Shape;216;p27">
            <a:extLst>
              <a:ext uri="{FF2B5EF4-FFF2-40B4-BE49-F238E27FC236}">
                <a16:creationId xmlns:a16="http://schemas.microsoft.com/office/drawing/2014/main" id="{B3A5F467-98C6-CA6B-7A07-C7CF18909983}"/>
              </a:ext>
            </a:extLst>
          </p:cNvPr>
          <p:cNvPicPr preferRelativeResize="0"/>
          <p:nvPr/>
        </p:nvPicPr>
        <p:blipFill>
          <a:blip r:embed="rId3">
            <a:alphaModFix/>
          </a:blip>
          <a:stretch>
            <a:fillRect/>
          </a:stretch>
        </p:blipFill>
        <p:spPr>
          <a:xfrm>
            <a:off x="8400180" y="4446047"/>
            <a:ext cx="479785" cy="466335"/>
          </a:xfrm>
          <a:prstGeom prst="rect">
            <a:avLst/>
          </a:prstGeom>
          <a:noFill/>
          <a:ln>
            <a:noFill/>
          </a:ln>
        </p:spPr>
      </p:pic>
      <p:cxnSp>
        <p:nvCxnSpPr>
          <p:cNvPr id="19" name="Google Shape;218;p27">
            <a:extLst>
              <a:ext uri="{FF2B5EF4-FFF2-40B4-BE49-F238E27FC236}">
                <a16:creationId xmlns:a16="http://schemas.microsoft.com/office/drawing/2014/main" id="{1DFADC4C-6454-5167-DB6D-8C64D9848038}"/>
              </a:ext>
            </a:extLst>
          </p:cNvPr>
          <p:cNvCxnSpPr/>
          <p:nvPr/>
        </p:nvCxnSpPr>
        <p:spPr>
          <a:xfrm rot="10800000" flipH="1">
            <a:off x="2077873" y="3659864"/>
            <a:ext cx="2528000" cy="790000"/>
          </a:xfrm>
          <a:prstGeom prst="straightConnector1">
            <a:avLst/>
          </a:prstGeom>
          <a:noFill/>
          <a:ln w="9525" cap="flat" cmpd="sng">
            <a:solidFill>
              <a:schemeClr val="dk2"/>
            </a:solidFill>
            <a:prstDash val="solid"/>
            <a:round/>
            <a:headEnd type="none" w="med" len="med"/>
            <a:tailEnd type="none" w="med" len="med"/>
          </a:ln>
        </p:spPr>
      </p:cxnSp>
      <p:cxnSp>
        <p:nvCxnSpPr>
          <p:cNvPr id="20" name="Google Shape;219;p27">
            <a:extLst>
              <a:ext uri="{FF2B5EF4-FFF2-40B4-BE49-F238E27FC236}">
                <a16:creationId xmlns:a16="http://schemas.microsoft.com/office/drawing/2014/main" id="{568445FE-D2AE-2A85-C480-E872CD4E2806}"/>
              </a:ext>
            </a:extLst>
          </p:cNvPr>
          <p:cNvCxnSpPr/>
          <p:nvPr/>
        </p:nvCxnSpPr>
        <p:spPr>
          <a:xfrm rot="10800000" flipH="1">
            <a:off x="4268197" y="3670444"/>
            <a:ext cx="334000" cy="754000"/>
          </a:xfrm>
          <a:prstGeom prst="straightConnector1">
            <a:avLst/>
          </a:prstGeom>
          <a:noFill/>
          <a:ln w="9525" cap="flat" cmpd="sng">
            <a:solidFill>
              <a:schemeClr val="dk2"/>
            </a:solidFill>
            <a:prstDash val="solid"/>
            <a:round/>
            <a:headEnd type="none" w="med" len="med"/>
            <a:tailEnd type="none" w="med" len="med"/>
          </a:ln>
        </p:spPr>
      </p:cxnSp>
      <p:cxnSp>
        <p:nvCxnSpPr>
          <p:cNvPr id="21" name="Google Shape;220;p27">
            <a:extLst>
              <a:ext uri="{FF2B5EF4-FFF2-40B4-BE49-F238E27FC236}">
                <a16:creationId xmlns:a16="http://schemas.microsoft.com/office/drawing/2014/main" id="{F9565EED-3865-DA3D-C4CA-81C69860F084}"/>
              </a:ext>
            </a:extLst>
          </p:cNvPr>
          <p:cNvCxnSpPr/>
          <p:nvPr/>
        </p:nvCxnSpPr>
        <p:spPr>
          <a:xfrm rot="10800000">
            <a:off x="4643735" y="3660047"/>
            <a:ext cx="1810400" cy="786000"/>
          </a:xfrm>
          <a:prstGeom prst="straightConnector1">
            <a:avLst/>
          </a:prstGeom>
          <a:noFill/>
          <a:ln w="9525" cap="flat" cmpd="sng">
            <a:solidFill>
              <a:schemeClr val="dk2"/>
            </a:solidFill>
            <a:prstDash val="solid"/>
            <a:round/>
            <a:headEnd type="none" w="med" len="med"/>
            <a:tailEnd type="none" w="med" len="med"/>
          </a:ln>
        </p:spPr>
      </p:cxnSp>
      <p:cxnSp>
        <p:nvCxnSpPr>
          <p:cNvPr id="22" name="Google Shape;221;p27">
            <a:extLst>
              <a:ext uri="{FF2B5EF4-FFF2-40B4-BE49-F238E27FC236}">
                <a16:creationId xmlns:a16="http://schemas.microsoft.com/office/drawing/2014/main" id="{8F521FDD-2243-7EB3-8849-1A4CEB0B8BE9}"/>
              </a:ext>
            </a:extLst>
          </p:cNvPr>
          <p:cNvCxnSpPr/>
          <p:nvPr/>
        </p:nvCxnSpPr>
        <p:spPr>
          <a:xfrm rot="10800000">
            <a:off x="4605873" y="3659864"/>
            <a:ext cx="3710400" cy="808400"/>
          </a:xfrm>
          <a:prstGeom prst="straightConnector1">
            <a:avLst/>
          </a:prstGeom>
          <a:noFill/>
          <a:ln w="9525" cap="flat" cmpd="sng">
            <a:solidFill>
              <a:schemeClr val="dk2"/>
            </a:solidFill>
            <a:prstDash val="solid"/>
            <a:round/>
            <a:headEnd type="none" w="med" len="med"/>
            <a:tailEnd type="none" w="med" len="med"/>
          </a:ln>
        </p:spPr>
      </p:cxnSp>
      <p:sp>
        <p:nvSpPr>
          <p:cNvPr id="23" name="Google Shape;217;p27">
            <a:extLst>
              <a:ext uri="{FF2B5EF4-FFF2-40B4-BE49-F238E27FC236}">
                <a16:creationId xmlns:a16="http://schemas.microsoft.com/office/drawing/2014/main" id="{07A8126B-E01A-7F2E-5EE8-BA53D45A9D3A}"/>
              </a:ext>
            </a:extLst>
          </p:cNvPr>
          <p:cNvSpPr txBox="1"/>
          <p:nvPr/>
        </p:nvSpPr>
        <p:spPr>
          <a:xfrm>
            <a:off x="8879964" y="4446047"/>
            <a:ext cx="2002400" cy="342400"/>
          </a:xfrm>
          <a:prstGeom prst="rect">
            <a:avLst/>
          </a:prstGeom>
          <a:noFill/>
          <a:ln>
            <a:noFill/>
          </a:ln>
        </p:spPr>
        <p:txBody>
          <a:bodyPr spcFirstLastPara="1" wrap="square" lIns="121900" tIns="121900" rIns="121900" bIns="121900" anchor="t" anchorCtr="0">
            <a:noAutofit/>
          </a:bodyPr>
          <a:lstStyle/>
          <a:p>
            <a:r>
              <a:rPr lang="en" sz="2400" dirty="0">
                <a:latin typeface="Roboto Mono"/>
                <a:ea typeface="Roboto Mono"/>
                <a:cs typeface="Roboto Mono"/>
                <a:sym typeface="Roboto Mono"/>
              </a:rPr>
              <a:t>Photos</a:t>
            </a:r>
            <a:endParaRPr sz="2400" dirty="0">
              <a:latin typeface="Roboto Mono"/>
              <a:ea typeface="Roboto Mono"/>
              <a:cs typeface="Roboto Mono"/>
              <a:sym typeface="Roboto Mono"/>
            </a:endParaRPr>
          </a:p>
        </p:txBody>
      </p:sp>
      <p:pic>
        <p:nvPicPr>
          <p:cNvPr id="12" name="Google Shape;267;p28">
            <a:extLst>
              <a:ext uri="{FF2B5EF4-FFF2-40B4-BE49-F238E27FC236}">
                <a16:creationId xmlns:a16="http://schemas.microsoft.com/office/drawing/2014/main" id="{278D7BE3-6A25-8146-D887-09C0036FB89C}"/>
              </a:ext>
            </a:extLst>
          </p:cNvPr>
          <p:cNvPicPr preferRelativeResize="0"/>
          <p:nvPr/>
        </p:nvPicPr>
        <p:blipFill>
          <a:blip r:embed="rId3">
            <a:alphaModFix/>
          </a:blip>
          <a:stretch>
            <a:fillRect/>
          </a:stretch>
        </p:blipFill>
        <p:spPr>
          <a:xfrm>
            <a:off x="1212941" y="5476869"/>
            <a:ext cx="479785" cy="466335"/>
          </a:xfrm>
          <a:prstGeom prst="rect">
            <a:avLst/>
          </a:prstGeom>
          <a:noFill/>
          <a:ln>
            <a:noFill/>
          </a:ln>
        </p:spPr>
      </p:pic>
      <p:sp>
        <p:nvSpPr>
          <p:cNvPr id="13" name="Google Shape;268;p28">
            <a:extLst>
              <a:ext uri="{FF2B5EF4-FFF2-40B4-BE49-F238E27FC236}">
                <a16:creationId xmlns:a16="http://schemas.microsoft.com/office/drawing/2014/main" id="{61532A73-4DDD-EC09-3F2C-F90784E0F16C}"/>
              </a:ext>
            </a:extLst>
          </p:cNvPr>
          <p:cNvSpPr txBox="1"/>
          <p:nvPr/>
        </p:nvSpPr>
        <p:spPr>
          <a:xfrm>
            <a:off x="1692724" y="5476868"/>
            <a:ext cx="2575471"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dissertation</a:t>
            </a:r>
            <a:endParaRPr sz="2400">
              <a:latin typeface="Roboto Mono"/>
              <a:ea typeface="Roboto Mono"/>
              <a:cs typeface="Roboto Mono"/>
              <a:sym typeface="Roboto Mono"/>
            </a:endParaRPr>
          </a:p>
        </p:txBody>
      </p:sp>
      <p:pic>
        <p:nvPicPr>
          <p:cNvPr id="14" name="Google Shape;269;p28">
            <a:extLst>
              <a:ext uri="{FF2B5EF4-FFF2-40B4-BE49-F238E27FC236}">
                <a16:creationId xmlns:a16="http://schemas.microsoft.com/office/drawing/2014/main" id="{B3450DF1-A53D-23BD-37F2-5CA6F559C7D6}"/>
              </a:ext>
            </a:extLst>
          </p:cNvPr>
          <p:cNvPicPr preferRelativeResize="0"/>
          <p:nvPr/>
        </p:nvPicPr>
        <p:blipFill>
          <a:blip r:embed="rId3">
            <a:alphaModFix/>
          </a:blip>
          <a:stretch>
            <a:fillRect/>
          </a:stretch>
        </p:blipFill>
        <p:spPr>
          <a:xfrm>
            <a:off x="4174369" y="5476869"/>
            <a:ext cx="479785" cy="466335"/>
          </a:xfrm>
          <a:prstGeom prst="rect">
            <a:avLst/>
          </a:prstGeom>
          <a:noFill/>
          <a:ln>
            <a:noFill/>
          </a:ln>
        </p:spPr>
      </p:pic>
      <p:cxnSp>
        <p:nvCxnSpPr>
          <p:cNvPr id="15" name="Google Shape;271;p28">
            <a:extLst>
              <a:ext uri="{FF2B5EF4-FFF2-40B4-BE49-F238E27FC236}">
                <a16:creationId xmlns:a16="http://schemas.microsoft.com/office/drawing/2014/main" id="{F5F86C9E-45D7-D2BD-244D-1427CD1B2DC0}"/>
              </a:ext>
            </a:extLst>
          </p:cNvPr>
          <p:cNvCxnSpPr/>
          <p:nvPr/>
        </p:nvCxnSpPr>
        <p:spPr>
          <a:xfrm rot="10800000" flipH="1">
            <a:off x="1582465" y="4912380"/>
            <a:ext cx="409200" cy="529200"/>
          </a:xfrm>
          <a:prstGeom prst="straightConnector1">
            <a:avLst/>
          </a:prstGeom>
          <a:noFill/>
          <a:ln w="9525" cap="flat" cmpd="sng">
            <a:solidFill>
              <a:schemeClr val="dk2"/>
            </a:solidFill>
            <a:prstDash val="solid"/>
            <a:round/>
            <a:headEnd type="none" w="med" len="med"/>
            <a:tailEnd type="none" w="med" len="med"/>
          </a:ln>
        </p:spPr>
      </p:cxnSp>
      <p:cxnSp>
        <p:nvCxnSpPr>
          <p:cNvPr id="16" name="Google Shape;272;p28">
            <a:extLst>
              <a:ext uri="{FF2B5EF4-FFF2-40B4-BE49-F238E27FC236}">
                <a16:creationId xmlns:a16="http://schemas.microsoft.com/office/drawing/2014/main" id="{E866034B-73A8-DB0D-C4E4-BA840CE92109}"/>
              </a:ext>
            </a:extLst>
          </p:cNvPr>
          <p:cNvCxnSpPr/>
          <p:nvPr/>
        </p:nvCxnSpPr>
        <p:spPr>
          <a:xfrm rot="10800000">
            <a:off x="1991665" y="4912380"/>
            <a:ext cx="2176400" cy="572000"/>
          </a:xfrm>
          <a:prstGeom prst="straightConnector1">
            <a:avLst/>
          </a:prstGeom>
          <a:noFill/>
          <a:ln w="9525" cap="flat" cmpd="sng">
            <a:solidFill>
              <a:schemeClr val="dk2"/>
            </a:solidFill>
            <a:prstDash val="solid"/>
            <a:round/>
            <a:headEnd type="none" w="med" len="med"/>
            <a:tailEnd type="none" w="med" len="med"/>
          </a:ln>
        </p:spPr>
      </p:cxnSp>
      <p:sp>
        <p:nvSpPr>
          <p:cNvPr id="17" name="Google Shape;270;p28">
            <a:extLst>
              <a:ext uri="{FF2B5EF4-FFF2-40B4-BE49-F238E27FC236}">
                <a16:creationId xmlns:a16="http://schemas.microsoft.com/office/drawing/2014/main" id="{38486941-A85F-17D2-9E9B-5BAF604366BB}"/>
              </a:ext>
            </a:extLst>
          </p:cNvPr>
          <p:cNvSpPr txBox="1"/>
          <p:nvPr/>
        </p:nvSpPr>
        <p:spPr>
          <a:xfrm>
            <a:off x="4654152" y="5476868"/>
            <a:ext cx="2710744" cy="342400"/>
          </a:xfrm>
          <a:prstGeom prst="rect">
            <a:avLst/>
          </a:prstGeom>
          <a:noFill/>
          <a:ln>
            <a:noFill/>
          </a:ln>
        </p:spPr>
        <p:txBody>
          <a:bodyPr spcFirstLastPara="1" wrap="square" lIns="121900" tIns="121900" rIns="121900" bIns="121900" anchor="t" anchorCtr="0">
            <a:noAutofit/>
          </a:bodyPr>
          <a:lstStyle/>
          <a:p>
            <a:r>
              <a:rPr lang="en" sz="2400" err="1">
                <a:latin typeface="Roboto Mono"/>
                <a:ea typeface="Roboto Mono"/>
                <a:cs typeface="Roboto Mono"/>
                <a:sym typeface="Roboto Mono"/>
              </a:rPr>
              <a:t>my_project</a:t>
            </a:r>
            <a:endParaRPr sz="2400">
              <a:latin typeface="Roboto Mono"/>
              <a:ea typeface="Roboto Mono"/>
              <a:cs typeface="Roboto Mono"/>
              <a:sym typeface="Roboto Mono"/>
            </a:endParaRPr>
          </a:p>
        </p:txBody>
      </p:sp>
      <p:pic>
        <p:nvPicPr>
          <p:cNvPr id="4" name="Google Shape;322;p29">
            <a:extLst>
              <a:ext uri="{FF2B5EF4-FFF2-40B4-BE49-F238E27FC236}">
                <a16:creationId xmlns:a16="http://schemas.microsoft.com/office/drawing/2014/main" id="{F331D0D3-26E0-E953-94E8-0E30BA92009D}"/>
              </a:ext>
            </a:extLst>
          </p:cNvPr>
          <p:cNvPicPr preferRelativeResize="0"/>
          <p:nvPr/>
        </p:nvPicPr>
        <p:blipFill>
          <a:blip r:embed="rId4">
            <a:alphaModFix/>
          </a:blip>
          <a:stretch>
            <a:fillRect/>
          </a:stretch>
        </p:blipFill>
        <p:spPr>
          <a:xfrm>
            <a:off x="3299335" y="6382167"/>
            <a:ext cx="395909" cy="384808"/>
          </a:xfrm>
          <a:prstGeom prst="rect">
            <a:avLst/>
          </a:prstGeom>
          <a:noFill/>
          <a:ln>
            <a:noFill/>
          </a:ln>
        </p:spPr>
      </p:pic>
      <p:sp>
        <p:nvSpPr>
          <p:cNvPr id="18" name="Google Shape;325;p29">
            <a:extLst>
              <a:ext uri="{FF2B5EF4-FFF2-40B4-BE49-F238E27FC236}">
                <a16:creationId xmlns:a16="http://schemas.microsoft.com/office/drawing/2014/main" id="{72AF2ACD-8B1D-036A-7FEE-A089978C0F0B}"/>
              </a:ext>
            </a:extLst>
          </p:cNvPr>
          <p:cNvSpPr txBox="1"/>
          <p:nvPr/>
        </p:nvSpPr>
        <p:spPr>
          <a:xfrm>
            <a:off x="3695243" y="6317849"/>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data.csv</a:t>
            </a:r>
            <a:endParaRPr sz="2400">
              <a:latin typeface="Roboto Mono"/>
              <a:ea typeface="Roboto Mono"/>
              <a:cs typeface="Roboto Mono"/>
              <a:sym typeface="Roboto Mono"/>
            </a:endParaRPr>
          </a:p>
        </p:txBody>
      </p:sp>
      <p:pic>
        <p:nvPicPr>
          <p:cNvPr id="24" name="Google Shape;326;p29">
            <a:extLst>
              <a:ext uri="{FF2B5EF4-FFF2-40B4-BE49-F238E27FC236}">
                <a16:creationId xmlns:a16="http://schemas.microsoft.com/office/drawing/2014/main" id="{2F48977E-EE2D-F474-E5F3-58DF9F9A3D09}"/>
              </a:ext>
            </a:extLst>
          </p:cNvPr>
          <p:cNvPicPr preferRelativeResize="0"/>
          <p:nvPr/>
        </p:nvPicPr>
        <p:blipFill>
          <a:blip r:embed="rId4">
            <a:alphaModFix/>
          </a:blip>
          <a:stretch>
            <a:fillRect/>
          </a:stretch>
        </p:blipFill>
        <p:spPr>
          <a:xfrm>
            <a:off x="5504170" y="6414325"/>
            <a:ext cx="395909" cy="384808"/>
          </a:xfrm>
          <a:prstGeom prst="rect">
            <a:avLst/>
          </a:prstGeom>
          <a:noFill/>
          <a:ln>
            <a:noFill/>
          </a:ln>
        </p:spPr>
      </p:pic>
      <p:sp>
        <p:nvSpPr>
          <p:cNvPr id="25" name="Google Shape;327;p29">
            <a:extLst>
              <a:ext uri="{FF2B5EF4-FFF2-40B4-BE49-F238E27FC236}">
                <a16:creationId xmlns:a16="http://schemas.microsoft.com/office/drawing/2014/main" id="{43F30656-C658-A758-3682-FB3EA6B1C9C9}"/>
              </a:ext>
            </a:extLst>
          </p:cNvPr>
          <p:cNvSpPr txBox="1"/>
          <p:nvPr/>
        </p:nvSpPr>
        <p:spPr>
          <a:xfrm>
            <a:off x="5900076" y="6350008"/>
            <a:ext cx="2327552" cy="342400"/>
          </a:xfrm>
          <a:prstGeom prst="rect">
            <a:avLst/>
          </a:prstGeom>
          <a:noFill/>
          <a:ln>
            <a:noFill/>
          </a:ln>
        </p:spPr>
        <p:txBody>
          <a:bodyPr spcFirstLastPara="1" wrap="square" lIns="121900" tIns="121900" rIns="121900" bIns="121900" anchor="t" anchorCtr="0">
            <a:noAutofit/>
          </a:bodyPr>
          <a:lstStyle/>
          <a:p>
            <a:r>
              <a:rPr lang="en" sz="2400" err="1">
                <a:latin typeface="Roboto Mono"/>
                <a:ea typeface="Roboto Mono"/>
                <a:cs typeface="Roboto Mono"/>
                <a:sym typeface="Roboto Mono"/>
              </a:rPr>
              <a:t>process.py</a:t>
            </a:r>
            <a:endParaRPr sz="2400">
              <a:latin typeface="Roboto Mono"/>
              <a:ea typeface="Roboto Mono"/>
              <a:cs typeface="Roboto Mono"/>
              <a:sym typeface="Roboto Mono"/>
            </a:endParaRPr>
          </a:p>
        </p:txBody>
      </p:sp>
      <p:pic>
        <p:nvPicPr>
          <p:cNvPr id="26" name="Google Shape;328;p29">
            <a:extLst>
              <a:ext uri="{FF2B5EF4-FFF2-40B4-BE49-F238E27FC236}">
                <a16:creationId xmlns:a16="http://schemas.microsoft.com/office/drawing/2014/main" id="{28F5B95B-C964-C5EE-4532-9B8897FC33D4}"/>
              </a:ext>
            </a:extLst>
          </p:cNvPr>
          <p:cNvPicPr preferRelativeResize="0"/>
          <p:nvPr/>
        </p:nvPicPr>
        <p:blipFill>
          <a:blip r:embed="rId4">
            <a:alphaModFix/>
          </a:blip>
          <a:stretch>
            <a:fillRect/>
          </a:stretch>
        </p:blipFill>
        <p:spPr>
          <a:xfrm>
            <a:off x="8032146" y="6414325"/>
            <a:ext cx="395909" cy="384808"/>
          </a:xfrm>
          <a:prstGeom prst="rect">
            <a:avLst/>
          </a:prstGeom>
          <a:noFill/>
          <a:ln>
            <a:noFill/>
          </a:ln>
        </p:spPr>
      </p:pic>
      <p:sp>
        <p:nvSpPr>
          <p:cNvPr id="27" name="Google Shape;329;p29">
            <a:extLst>
              <a:ext uri="{FF2B5EF4-FFF2-40B4-BE49-F238E27FC236}">
                <a16:creationId xmlns:a16="http://schemas.microsoft.com/office/drawing/2014/main" id="{3BD3E92A-ABD8-C33F-F699-E66A1B3A5175}"/>
              </a:ext>
            </a:extLst>
          </p:cNvPr>
          <p:cNvSpPr txBox="1"/>
          <p:nvPr/>
        </p:nvSpPr>
        <p:spPr>
          <a:xfrm>
            <a:off x="8428052" y="6350008"/>
            <a:ext cx="2454311" cy="342400"/>
          </a:xfrm>
          <a:prstGeom prst="rect">
            <a:avLst/>
          </a:prstGeom>
          <a:noFill/>
          <a:ln>
            <a:noFill/>
          </a:ln>
        </p:spPr>
        <p:txBody>
          <a:bodyPr spcFirstLastPara="1" wrap="square" lIns="121900" tIns="121900" rIns="121900" bIns="121900" anchor="t" anchorCtr="0">
            <a:noAutofit/>
          </a:bodyPr>
          <a:lstStyle/>
          <a:p>
            <a:r>
              <a:rPr lang="en" sz="2400" err="1">
                <a:latin typeface="Roboto Mono"/>
                <a:ea typeface="Roboto Mono"/>
                <a:cs typeface="Roboto Mono"/>
                <a:sym typeface="Roboto Mono"/>
              </a:rPr>
              <a:t>DRAFT.docx</a:t>
            </a:r>
            <a:endParaRPr sz="2400">
              <a:latin typeface="Roboto Mono"/>
              <a:ea typeface="Roboto Mono"/>
              <a:cs typeface="Roboto Mono"/>
              <a:sym typeface="Roboto Mono"/>
            </a:endParaRPr>
          </a:p>
        </p:txBody>
      </p:sp>
      <p:cxnSp>
        <p:nvCxnSpPr>
          <p:cNvPr id="28" name="Google Shape;331;p29">
            <a:extLst>
              <a:ext uri="{FF2B5EF4-FFF2-40B4-BE49-F238E27FC236}">
                <a16:creationId xmlns:a16="http://schemas.microsoft.com/office/drawing/2014/main" id="{165CA7F1-B201-00D4-1874-6845407149C7}"/>
              </a:ext>
            </a:extLst>
          </p:cNvPr>
          <p:cNvCxnSpPr>
            <a:endCxn id="24" idx="0"/>
          </p:cNvCxnSpPr>
          <p:nvPr/>
        </p:nvCxnSpPr>
        <p:spPr>
          <a:xfrm>
            <a:off x="4414261" y="5943203"/>
            <a:ext cx="1288000" cy="471200"/>
          </a:xfrm>
          <a:prstGeom prst="straightConnector1">
            <a:avLst/>
          </a:prstGeom>
          <a:noFill/>
          <a:ln w="9525" cap="flat" cmpd="sng">
            <a:solidFill>
              <a:schemeClr val="dk2"/>
            </a:solidFill>
            <a:prstDash val="solid"/>
            <a:round/>
            <a:headEnd type="none" w="med" len="med"/>
            <a:tailEnd type="none" w="med" len="med"/>
          </a:ln>
        </p:spPr>
      </p:cxnSp>
      <p:cxnSp>
        <p:nvCxnSpPr>
          <p:cNvPr id="29" name="Google Shape;332;p29">
            <a:extLst>
              <a:ext uri="{FF2B5EF4-FFF2-40B4-BE49-F238E27FC236}">
                <a16:creationId xmlns:a16="http://schemas.microsoft.com/office/drawing/2014/main" id="{DA05BCBC-1742-07E6-6666-BA31603D8C39}"/>
              </a:ext>
            </a:extLst>
          </p:cNvPr>
          <p:cNvCxnSpPr>
            <a:endCxn id="26" idx="0"/>
          </p:cNvCxnSpPr>
          <p:nvPr/>
        </p:nvCxnSpPr>
        <p:spPr>
          <a:xfrm>
            <a:off x="4414261" y="5943203"/>
            <a:ext cx="3816000" cy="471200"/>
          </a:xfrm>
          <a:prstGeom prst="straightConnector1">
            <a:avLst/>
          </a:prstGeom>
          <a:noFill/>
          <a:ln w="9525" cap="flat" cmpd="sng">
            <a:solidFill>
              <a:schemeClr val="dk2"/>
            </a:solidFill>
            <a:prstDash val="solid"/>
            <a:round/>
            <a:headEnd type="none" w="med" len="med"/>
            <a:tailEnd type="none" w="med" len="med"/>
          </a:ln>
        </p:spPr>
      </p:cxnSp>
      <p:cxnSp>
        <p:nvCxnSpPr>
          <p:cNvPr id="30" name="Google Shape;330;p29">
            <a:extLst>
              <a:ext uri="{FF2B5EF4-FFF2-40B4-BE49-F238E27FC236}">
                <a16:creationId xmlns:a16="http://schemas.microsoft.com/office/drawing/2014/main" id="{52D9EDA1-1D3E-4F8B-FCC8-BD4B51A73B0E}"/>
              </a:ext>
            </a:extLst>
          </p:cNvPr>
          <p:cNvCxnSpPr/>
          <p:nvPr/>
        </p:nvCxnSpPr>
        <p:spPr>
          <a:xfrm rot="10800000" flipH="1">
            <a:off x="3497289" y="5943367"/>
            <a:ext cx="916800" cy="438800"/>
          </a:xfrm>
          <a:prstGeom prst="straightConnector1">
            <a:avLst/>
          </a:prstGeom>
          <a:noFill/>
          <a:ln w="9525" cap="flat" cmpd="sng">
            <a:solidFill>
              <a:schemeClr val="dk2"/>
            </a:solidFill>
            <a:prstDash val="solid"/>
            <a:round/>
            <a:headEnd type="none" w="med" len="med"/>
            <a:tailEnd type="none" w="med" len="med"/>
          </a:ln>
        </p:spPr>
      </p:cxnSp>
      <p:sp>
        <p:nvSpPr>
          <p:cNvPr id="31" name="TextBox 30">
            <a:extLst>
              <a:ext uri="{FF2B5EF4-FFF2-40B4-BE49-F238E27FC236}">
                <a16:creationId xmlns:a16="http://schemas.microsoft.com/office/drawing/2014/main" id="{E96F5396-BC28-1DAB-7A9D-A2C4FD4A6D05}"/>
              </a:ext>
            </a:extLst>
          </p:cNvPr>
          <p:cNvSpPr txBox="1"/>
          <p:nvPr/>
        </p:nvSpPr>
        <p:spPr>
          <a:xfrm>
            <a:off x="902564" y="593854"/>
            <a:ext cx="2021258" cy="461665"/>
          </a:xfrm>
          <a:prstGeom prst="rect">
            <a:avLst/>
          </a:prstGeom>
          <a:solidFill>
            <a:srgbClr val="0070C0">
              <a:alpha val="32942"/>
            </a:srgbClr>
          </a:solidFill>
        </p:spPr>
        <p:txBody>
          <a:bodyPr wrap="square" rtlCol="0">
            <a:spAutoFit/>
          </a:bodyPr>
          <a:lstStyle/>
          <a:p>
            <a:r>
              <a:rPr lang="en-US" sz="2400" b="1" dirty="0"/>
              <a:t>PC (Windows)</a:t>
            </a:r>
          </a:p>
        </p:txBody>
      </p:sp>
    </p:spTree>
    <p:extLst>
      <p:ext uri="{BB962C8B-B14F-4D97-AF65-F5344CB8AC3E}">
        <p14:creationId xmlns:p14="http://schemas.microsoft.com/office/powerpoint/2010/main" val="283758215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 name="Google Shape;149;p26">
            <a:extLst>
              <a:ext uri="{FF2B5EF4-FFF2-40B4-BE49-F238E27FC236}">
                <a16:creationId xmlns:a16="http://schemas.microsoft.com/office/drawing/2014/main" id="{B3D30DDC-7588-4FFE-EABF-D7E7B63F1C7D}"/>
              </a:ext>
            </a:extLst>
          </p:cNvPr>
          <p:cNvSpPr/>
          <p:nvPr/>
        </p:nvSpPr>
        <p:spPr>
          <a:xfrm>
            <a:off x="3211042" y="6269078"/>
            <a:ext cx="2159534" cy="610987"/>
          </a:xfrm>
          <a:prstGeom prst="ellipse">
            <a:avLst/>
          </a:prstGeom>
          <a:solidFill>
            <a:srgbClr val="F4CCCC"/>
          </a:solidFill>
          <a:ln>
            <a:noFill/>
          </a:ln>
        </p:spPr>
        <p:txBody>
          <a:bodyPr spcFirstLastPara="1" wrap="square" lIns="121900" tIns="121900" rIns="121900" bIns="121900" anchor="ctr" anchorCtr="0">
            <a:noAutofit/>
          </a:bodyPr>
          <a:lstStyle/>
          <a:p>
            <a:endParaRPr sz="2400"/>
          </a:p>
        </p:txBody>
      </p:sp>
      <p:pic>
        <p:nvPicPr>
          <p:cNvPr id="339" name="Google Shape;339;p30"/>
          <p:cNvPicPr preferRelativeResize="0"/>
          <p:nvPr/>
        </p:nvPicPr>
        <p:blipFill>
          <a:blip r:embed="rId3">
            <a:alphaModFix/>
          </a:blip>
          <a:stretch>
            <a:fillRect/>
          </a:stretch>
        </p:blipFill>
        <p:spPr>
          <a:xfrm>
            <a:off x="1212941" y="2023517"/>
            <a:ext cx="479785" cy="466335"/>
          </a:xfrm>
          <a:prstGeom prst="rect">
            <a:avLst/>
          </a:prstGeom>
          <a:noFill/>
          <a:ln>
            <a:noFill/>
          </a:ln>
        </p:spPr>
      </p:pic>
      <p:sp>
        <p:nvSpPr>
          <p:cNvPr id="340" name="Google Shape;340;p30"/>
          <p:cNvSpPr txBox="1"/>
          <p:nvPr/>
        </p:nvSpPr>
        <p:spPr>
          <a:xfrm>
            <a:off x="1692725" y="2023516"/>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Program Files</a:t>
            </a:r>
            <a:endParaRPr sz="2400">
              <a:latin typeface="Roboto Mono"/>
              <a:ea typeface="Roboto Mono"/>
              <a:cs typeface="Roboto Mono"/>
              <a:sym typeface="Roboto Mono"/>
            </a:endParaRPr>
          </a:p>
        </p:txBody>
      </p:sp>
      <p:pic>
        <p:nvPicPr>
          <p:cNvPr id="341" name="Google Shape;341;p30"/>
          <p:cNvPicPr preferRelativeResize="0"/>
          <p:nvPr/>
        </p:nvPicPr>
        <p:blipFill>
          <a:blip r:embed="rId3">
            <a:alphaModFix/>
          </a:blip>
          <a:stretch>
            <a:fillRect/>
          </a:stretch>
        </p:blipFill>
        <p:spPr>
          <a:xfrm>
            <a:off x="5745444" y="2078101"/>
            <a:ext cx="479785" cy="466335"/>
          </a:xfrm>
          <a:prstGeom prst="rect">
            <a:avLst/>
          </a:prstGeom>
          <a:noFill/>
          <a:ln>
            <a:noFill/>
          </a:ln>
        </p:spPr>
      </p:pic>
      <p:sp>
        <p:nvSpPr>
          <p:cNvPr id="342" name="Google Shape;342;p30"/>
          <p:cNvSpPr txBox="1"/>
          <p:nvPr/>
        </p:nvSpPr>
        <p:spPr>
          <a:xfrm>
            <a:off x="6225228" y="2078100"/>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Users</a:t>
            </a:r>
            <a:endParaRPr sz="2400">
              <a:latin typeface="Roboto Mono"/>
              <a:ea typeface="Roboto Mono"/>
              <a:cs typeface="Roboto Mono"/>
              <a:sym typeface="Roboto Mono"/>
            </a:endParaRPr>
          </a:p>
        </p:txBody>
      </p:sp>
      <p:pic>
        <p:nvPicPr>
          <p:cNvPr id="343" name="Google Shape;343;p30"/>
          <p:cNvPicPr preferRelativeResize="0"/>
          <p:nvPr/>
        </p:nvPicPr>
        <p:blipFill>
          <a:blip r:embed="rId3">
            <a:alphaModFix/>
          </a:blip>
          <a:stretch>
            <a:fillRect/>
          </a:stretch>
        </p:blipFill>
        <p:spPr>
          <a:xfrm>
            <a:off x="9198398" y="1955354"/>
            <a:ext cx="479785" cy="466335"/>
          </a:xfrm>
          <a:prstGeom prst="rect">
            <a:avLst/>
          </a:prstGeom>
          <a:noFill/>
          <a:ln>
            <a:noFill/>
          </a:ln>
        </p:spPr>
      </p:pic>
      <p:sp>
        <p:nvSpPr>
          <p:cNvPr id="344" name="Google Shape;344;p30"/>
          <p:cNvSpPr txBox="1"/>
          <p:nvPr/>
        </p:nvSpPr>
        <p:spPr>
          <a:xfrm>
            <a:off x="9678183" y="1955353"/>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System</a:t>
            </a:r>
            <a:endParaRPr sz="2400">
              <a:latin typeface="Roboto Mono"/>
              <a:ea typeface="Roboto Mono"/>
              <a:cs typeface="Roboto Mono"/>
              <a:sym typeface="Roboto Mono"/>
            </a:endParaRPr>
          </a:p>
        </p:txBody>
      </p:sp>
      <p:sp>
        <p:nvSpPr>
          <p:cNvPr id="345" name="Google Shape;345;p30"/>
          <p:cNvSpPr/>
          <p:nvPr/>
        </p:nvSpPr>
        <p:spPr>
          <a:xfrm>
            <a:off x="5455575" y="800199"/>
            <a:ext cx="1177200" cy="6204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46" name="Google Shape;346;p30"/>
          <p:cNvSpPr txBox="1"/>
          <p:nvPr/>
        </p:nvSpPr>
        <p:spPr>
          <a:xfrm>
            <a:off x="5830733" y="736033"/>
            <a:ext cx="690800" cy="342400"/>
          </a:xfrm>
          <a:prstGeom prst="rect">
            <a:avLst/>
          </a:prstGeom>
          <a:noFill/>
          <a:ln>
            <a:noFill/>
          </a:ln>
        </p:spPr>
        <p:txBody>
          <a:bodyPr spcFirstLastPara="1" wrap="square" lIns="121900" tIns="121900" rIns="121900" bIns="121900" anchor="t" anchorCtr="0">
            <a:noAutofit/>
          </a:bodyPr>
          <a:lstStyle/>
          <a:p>
            <a:r>
              <a:rPr lang="en" sz="3200">
                <a:latin typeface="Source Sans Pro"/>
                <a:ea typeface="Source Sans Pro"/>
                <a:cs typeface="Source Sans Pro"/>
                <a:sym typeface="Source Sans Pro"/>
              </a:rPr>
              <a:t>c:</a:t>
            </a:r>
            <a:endParaRPr sz="3200">
              <a:latin typeface="Source Sans Pro"/>
              <a:ea typeface="Source Sans Pro"/>
              <a:cs typeface="Source Sans Pro"/>
              <a:sym typeface="Source Sans Pro"/>
            </a:endParaRPr>
          </a:p>
        </p:txBody>
      </p:sp>
      <p:cxnSp>
        <p:nvCxnSpPr>
          <p:cNvPr id="347" name="Google Shape;347;p30"/>
          <p:cNvCxnSpPr>
            <a:endCxn id="345" idx="1"/>
          </p:cNvCxnSpPr>
          <p:nvPr/>
        </p:nvCxnSpPr>
        <p:spPr>
          <a:xfrm rot="10800000" flipH="1">
            <a:off x="2187575" y="1110399"/>
            <a:ext cx="3268000" cy="855600"/>
          </a:xfrm>
          <a:prstGeom prst="straightConnector1">
            <a:avLst/>
          </a:prstGeom>
          <a:noFill/>
          <a:ln w="9525" cap="flat" cmpd="sng">
            <a:solidFill>
              <a:schemeClr val="dk2"/>
            </a:solidFill>
            <a:prstDash val="solid"/>
            <a:round/>
            <a:headEnd type="none" w="med" len="med"/>
            <a:tailEnd type="none" w="med" len="med"/>
          </a:ln>
        </p:spPr>
      </p:cxnSp>
      <p:cxnSp>
        <p:nvCxnSpPr>
          <p:cNvPr id="348" name="Google Shape;348;p30"/>
          <p:cNvCxnSpPr>
            <a:endCxn id="345" idx="2"/>
          </p:cNvCxnSpPr>
          <p:nvPr/>
        </p:nvCxnSpPr>
        <p:spPr>
          <a:xfrm rot="10800000" flipH="1">
            <a:off x="6038975" y="1420599"/>
            <a:ext cx="5200" cy="534800"/>
          </a:xfrm>
          <a:prstGeom prst="straightConnector1">
            <a:avLst/>
          </a:prstGeom>
          <a:noFill/>
          <a:ln w="9525" cap="flat" cmpd="sng">
            <a:solidFill>
              <a:schemeClr val="dk2"/>
            </a:solidFill>
            <a:prstDash val="solid"/>
            <a:round/>
            <a:headEnd type="none" w="med" len="med"/>
            <a:tailEnd type="none" w="med" len="med"/>
          </a:ln>
        </p:spPr>
      </p:cxnSp>
      <p:cxnSp>
        <p:nvCxnSpPr>
          <p:cNvPr id="349" name="Google Shape;349;p30"/>
          <p:cNvCxnSpPr>
            <a:stCxn id="345" idx="3"/>
          </p:cNvCxnSpPr>
          <p:nvPr/>
        </p:nvCxnSpPr>
        <p:spPr>
          <a:xfrm>
            <a:off x="6632775" y="1110399"/>
            <a:ext cx="2431600" cy="834000"/>
          </a:xfrm>
          <a:prstGeom prst="straightConnector1">
            <a:avLst/>
          </a:prstGeom>
          <a:noFill/>
          <a:ln w="9525" cap="flat" cmpd="sng">
            <a:solidFill>
              <a:schemeClr val="dk2"/>
            </a:solidFill>
            <a:prstDash val="solid"/>
            <a:round/>
            <a:headEnd type="none" w="med" len="med"/>
            <a:tailEnd type="none" w="med" len="med"/>
          </a:ln>
        </p:spPr>
      </p:cxnSp>
      <p:pic>
        <p:nvPicPr>
          <p:cNvPr id="350" name="Google Shape;350;p30"/>
          <p:cNvPicPr preferRelativeResize="0"/>
          <p:nvPr/>
        </p:nvPicPr>
        <p:blipFill>
          <a:blip r:embed="rId3">
            <a:alphaModFix/>
          </a:blip>
          <a:stretch>
            <a:fillRect/>
          </a:stretch>
        </p:blipFill>
        <p:spPr>
          <a:xfrm>
            <a:off x="4365982" y="3193530"/>
            <a:ext cx="479785" cy="466335"/>
          </a:xfrm>
          <a:prstGeom prst="rect">
            <a:avLst/>
          </a:prstGeom>
          <a:noFill/>
          <a:ln>
            <a:noFill/>
          </a:ln>
        </p:spPr>
      </p:pic>
      <p:sp>
        <p:nvSpPr>
          <p:cNvPr id="351" name="Google Shape;351;p30"/>
          <p:cNvSpPr txBox="1"/>
          <p:nvPr/>
        </p:nvSpPr>
        <p:spPr>
          <a:xfrm>
            <a:off x="4845767" y="3193529"/>
            <a:ext cx="2002400" cy="342400"/>
          </a:xfrm>
          <a:prstGeom prst="rect">
            <a:avLst/>
          </a:prstGeom>
          <a:noFill/>
          <a:ln>
            <a:noFill/>
          </a:ln>
        </p:spPr>
        <p:txBody>
          <a:bodyPr spcFirstLastPara="1" wrap="square" lIns="121900" tIns="121900" rIns="121900" bIns="121900" anchor="t" anchorCtr="0">
            <a:noAutofit/>
          </a:bodyPr>
          <a:lstStyle/>
          <a:p>
            <a:r>
              <a:rPr lang="en" sz="2400" dirty="0" err="1">
                <a:latin typeface="Roboto Mono"/>
                <a:ea typeface="Roboto Mono"/>
                <a:cs typeface="Roboto Mono"/>
                <a:sym typeface="Roboto Mono"/>
              </a:rPr>
              <a:t>ritika</a:t>
            </a:r>
            <a:endParaRPr sz="2400" dirty="0">
              <a:latin typeface="Roboto Mono"/>
              <a:ea typeface="Roboto Mono"/>
              <a:cs typeface="Roboto Mono"/>
              <a:sym typeface="Roboto Mono"/>
            </a:endParaRPr>
          </a:p>
        </p:txBody>
      </p:sp>
      <p:pic>
        <p:nvPicPr>
          <p:cNvPr id="352" name="Google Shape;352;p30"/>
          <p:cNvPicPr preferRelativeResize="0"/>
          <p:nvPr/>
        </p:nvPicPr>
        <p:blipFill>
          <a:blip r:embed="rId3">
            <a:alphaModFix/>
          </a:blip>
          <a:stretch>
            <a:fillRect/>
          </a:stretch>
        </p:blipFill>
        <p:spPr>
          <a:xfrm>
            <a:off x="7043696" y="3193530"/>
            <a:ext cx="479785" cy="466335"/>
          </a:xfrm>
          <a:prstGeom prst="rect">
            <a:avLst/>
          </a:prstGeom>
          <a:noFill/>
          <a:ln>
            <a:noFill/>
          </a:ln>
        </p:spPr>
      </p:pic>
      <p:sp>
        <p:nvSpPr>
          <p:cNvPr id="353" name="Google Shape;353;p30"/>
          <p:cNvSpPr txBox="1"/>
          <p:nvPr/>
        </p:nvSpPr>
        <p:spPr>
          <a:xfrm>
            <a:off x="7557572" y="3193529"/>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guest</a:t>
            </a:r>
            <a:endParaRPr sz="2400">
              <a:latin typeface="Roboto Mono"/>
              <a:ea typeface="Roboto Mono"/>
              <a:cs typeface="Roboto Mono"/>
              <a:sym typeface="Roboto Mono"/>
            </a:endParaRPr>
          </a:p>
        </p:txBody>
      </p:sp>
      <p:pic>
        <p:nvPicPr>
          <p:cNvPr id="354" name="Google Shape;354;p30"/>
          <p:cNvPicPr preferRelativeResize="0"/>
          <p:nvPr/>
        </p:nvPicPr>
        <p:blipFill>
          <a:blip r:embed="rId3">
            <a:alphaModFix/>
          </a:blip>
          <a:stretch>
            <a:fillRect/>
          </a:stretch>
        </p:blipFill>
        <p:spPr>
          <a:xfrm>
            <a:off x="9594181" y="3117771"/>
            <a:ext cx="479785" cy="466335"/>
          </a:xfrm>
          <a:prstGeom prst="rect">
            <a:avLst/>
          </a:prstGeom>
          <a:noFill/>
          <a:ln>
            <a:noFill/>
          </a:ln>
        </p:spPr>
      </p:pic>
      <p:pic>
        <p:nvPicPr>
          <p:cNvPr id="355" name="Google Shape;355;p30"/>
          <p:cNvPicPr preferRelativeResize="0"/>
          <p:nvPr/>
        </p:nvPicPr>
        <p:blipFill>
          <a:blip r:embed="rId3">
            <a:alphaModFix/>
          </a:blip>
          <a:stretch>
            <a:fillRect/>
          </a:stretch>
        </p:blipFill>
        <p:spPr>
          <a:xfrm>
            <a:off x="2266968" y="3247993"/>
            <a:ext cx="479785" cy="466335"/>
          </a:xfrm>
          <a:prstGeom prst="rect">
            <a:avLst/>
          </a:prstGeom>
          <a:noFill/>
          <a:ln>
            <a:noFill/>
          </a:ln>
        </p:spPr>
      </p:pic>
      <p:pic>
        <p:nvPicPr>
          <p:cNvPr id="356" name="Google Shape;356;p30"/>
          <p:cNvPicPr preferRelativeResize="0"/>
          <p:nvPr/>
        </p:nvPicPr>
        <p:blipFill>
          <a:blip r:embed="rId3">
            <a:alphaModFix/>
          </a:blip>
          <a:stretch>
            <a:fillRect/>
          </a:stretch>
        </p:blipFill>
        <p:spPr>
          <a:xfrm>
            <a:off x="1589134" y="3247993"/>
            <a:ext cx="479785" cy="466335"/>
          </a:xfrm>
          <a:prstGeom prst="rect">
            <a:avLst/>
          </a:prstGeom>
          <a:noFill/>
          <a:ln>
            <a:noFill/>
          </a:ln>
        </p:spPr>
      </p:pic>
      <p:pic>
        <p:nvPicPr>
          <p:cNvPr id="357" name="Google Shape;357;p30"/>
          <p:cNvPicPr preferRelativeResize="0"/>
          <p:nvPr/>
        </p:nvPicPr>
        <p:blipFill>
          <a:blip r:embed="rId3">
            <a:alphaModFix/>
          </a:blip>
          <a:stretch>
            <a:fillRect/>
          </a:stretch>
        </p:blipFill>
        <p:spPr>
          <a:xfrm>
            <a:off x="911301" y="3247993"/>
            <a:ext cx="479785" cy="466335"/>
          </a:xfrm>
          <a:prstGeom prst="rect">
            <a:avLst/>
          </a:prstGeom>
          <a:noFill/>
          <a:ln>
            <a:noFill/>
          </a:ln>
        </p:spPr>
      </p:pic>
      <p:pic>
        <p:nvPicPr>
          <p:cNvPr id="358" name="Google Shape;358;p30"/>
          <p:cNvPicPr preferRelativeResize="0"/>
          <p:nvPr/>
        </p:nvPicPr>
        <p:blipFill>
          <a:blip r:embed="rId3">
            <a:alphaModFix/>
          </a:blip>
          <a:stretch>
            <a:fillRect/>
          </a:stretch>
        </p:blipFill>
        <p:spPr>
          <a:xfrm>
            <a:off x="10190680" y="3117771"/>
            <a:ext cx="479785" cy="466335"/>
          </a:xfrm>
          <a:prstGeom prst="rect">
            <a:avLst/>
          </a:prstGeom>
          <a:noFill/>
          <a:ln>
            <a:noFill/>
          </a:ln>
        </p:spPr>
      </p:pic>
      <p:cxnSp>
        <p:nvCxnSpPr>
          <p:cNvPr id="359" name="Google Shape;359;p30"/>
          <p:cNvCxnSpPr>
            <a:stCxn id="339" idx="2"/>
            <a:endCxn id="357" idx="0"/>
          </p:cNvCxnSpPr>
          <p:nvPr/>
        </p:nvCxnSpPr>
        <p:spPr>
          <a:xfrm flipH="1">
            <a:off x="1151232" y="2489851"/>
            <a:ext cx="301600" cy="758000"/>
          </a:xfrm>
          <a:prstGeom prst="straightConnector1">
            <a:avLst/>
          </a:prstGeom>
          <a:noFill/>
          <a:ln w="9525" cap="flat" cmpd="sng">
            <a:solidFill>
              <a:schemeClr val="dk2"/>
            </a:solidFill>
            <a:prstDash val="solid"/>
            <a:round/>
            <a:headEnd type="none" w="med" len="med"/>
            <a:tailEnd type="none" w="med" len="med"/>
          </a:ln>
        </p:spPr>
      </p:cxnSp>
      <p:cxnSp>
        <p:nvCxnSpPr>
          <p:cNvPr id="360" name="Google Shape;360;p30"/>
          <p:cNvCxnSpPr>
            <a:stCxn id="356" idx="0"/>
            <a:endCxn id="339" idx="2"/>
          </p:cNvCxnSpPr>
          <p:nvPr/>
        </p:nvCxnSpPr>
        <p:spPr>
          <a:xfrm rot="10800000">
            <a:off x="1453027" y="2489992"/>
            <a:ext cx="376000" cy="758000"/>
          </a:xfrm>
          <a:prstGeom prst="straightConnector1">
            <a:avLst/>
          </a:prstGeom>
          <a:noFill/>
          <a:ln w="9525" cap="flat" cmpd="sng">
            <a:solidFill>
              <a:schemeClr val="dk2"/>
            </a:solidFill>
            <a:prstDash val="solid"/>
            <a:round/>
            <a:headEnd type="none" w="med" len="med"/>
            <a:tailEnd type="none" w="med" len="med"/>
          </a:ln>
        </p:spPr>
      </p:cxnSp>
      <p:cxnSp>
        <p:nvCxnSpPr>
          <p:cNvPr id="361" name="Google Shape;361;p30"/>
          <p:cNvCxnSpPr>
            <a:stCxn id="355" idx="0"/>
            <a:endCxn id="339" idx="2"/>
          </p:cNvCxnSpPr>
          <p:nvPr/>
        </p:nvCxnSpPr>
        <p:spPr>
          <a:xfrm rot="10800000">
            <a:off x="1452860" y="2489992"/>
            <a:ext cx="1054000" cy="758000"/>
          </a:xfrm>
          <a:prstGeom prst="straightConnector1">
            <a:avLst/>
          </a:prstGeom>
          <a:noFill/>
          <a:ln w="9525" cap="flat" cmpd="sng">
            <a:solidFill>
              <a:schemeClr val="dk2"/>
            </a:solidFill>
            <a:prstDash val="solid"/>
            <a:round/>
            <a:headEnd type="none" w="med" len="med"/>
            <a:tailEnd type="none" w="med" len="med"/>
          </a:ln>
        </p:spPr>
      </p:cxnSp>
      <p:cxnSp>
        <p:nvCxnSpPr>
          <p:cNvPr id="362" name="Google Shape;362;p30"/>
          <p:cNvCxnSpPr>
            <a:stCxn id="354" idx="0"/>
            <a:endCxn id="343" idx="2"/>
          </p:cNvCxnSpPr>
          <p:nvPr/>
        </p:nvCxnSpPr>
        <p:spPr>
          <a:xfrm rot="10800000">
            <a:off x="9438472" y="2421771"/>
            <a:ext cx="395600" cy="696000"/>
          </a:xfrm>
          <a:prstGeom prst="straightConnector1">
            <a:avLst/>
          </a:prstGeom>
          <a:noFill/>
          <a:ln w="9525" cap="flat" cmpd="sng">
            <a:solidFill>
              <a:schemeClr val="dk2"/>
            </a:solidFill>
            <a:prstDash val="solid"/>
            <a:round/>
            <a:headEnd type="none" w="med" len="med"/>
            <a:tailEnd type="none" w="med" len="med"/>
          </a:ln>
        </p:spPr>
      </p:cxnSp>
      <p:cxnSp>
        <p:nvCxnSpPr>
          <p:cNvPr id="363" name="Google Shape;363;p30"/>
          <p:cNvCxnSpPr>
            <a:stCxn id="358" idx="0"/>
            <a:endCxn id="343" idx="2"/>
          </p:cNvCxnSpPr>
          <p:nvPr/>
        </p:nvCxnSpPr>
        <p:spPr>
          <a:xfrm rot="10800000">
            <a:off x="9438171" y="2421771"/>
            <a:ext cx="992400" cy="696000"/>
          </a:xfrm>
          <a:prstGeom prst="straightConnector1">
            <a:avLst/>
          </a:prstGeom>
          <a:noFill/>
          <a:ln w="9525" cap="flat" cmpd="sng">
            <a:solidFill>
              <a:schemeClr val="dk2"/>
            </a:solidFill>
            <a:prstDash val="solid"/>
            <a:round/>
            <a:headEnd type="none" w="med" len="med"/>
            <a:tailEnd type="none" w="med" len="med"/>
          </a:ln>
        </p:spPr>
      </p:cxnSp>
      <p:cxnSp>
        <p:nvCxnSpPr>
          <p:cNvPr id="364" name="Google Shape;364;p30"/>
          <p:cNvCxnSpPr>
            <a:stCxn id="351" idx="1"/>
            <a:endCxn id="341" idx="2"/>
          </p:cNvCxnSpPr>
          <p:nvPr/>
        </p:nvCxnSpPr>
        <p:spPr>
          <a:xfrm rot="10800000" flipH="1">
            <a:off x="4845767" y="2544329"/>
            <a:ext cx="1139600" cy="820400"/>
          </a:xfrm>
          <a:prstGeom prst="straightConnector1">
            <a:avLst/>
          </a:prstGeom>
          <a:noFill/>
          <a:ln w="9525" cap="flat" cmpd="sng">
            <a:solidFill>
              <a:schemeClr val="dk2"/>
            </a:solidFill>
            <a:prstDash val="solid"/>
            <a:round/>
            <a:headEnd type="none" w="med" len="med"/>
            <a:tailEnd type="none" w="med" len="med"/>
          </a:ln>
        </p:spPr>
      </p:cxnSp>
      <p:cxnSp>
        <p:nvCxnSpPr>
          <p:cNvPr id="365" name="Google Shape;365;p30"/>
          <p:cNvCxnSpPr>
            <a:endCxn id="341" idx="2"/>
          </p:cNvCxnSpPr>
          <p:nvPr/>
        </p:nvCxnSpPr>
        <p:spPr>
          <a:xfrm rot="10800000">
            <a:off x="5985336" y="2544435"/>
            <a:ext cx="1038800" cy="652400"/>
          </a:xfrm>
          <a:prstGeom prst="straightConnector1">
            <a:avLst/>
          </a:prstGeom>
          <a:noFill/>
          <a:ln w="9525" cap="flat" cmpd="sng">
            <a:solidFill>
              <a:schemeClr val="dk2"/>
            </a:solidFill>
            <a:prstDash val="solid"/>
            <a:round/>
            <a:headEnd type="none" w="med" len="med"/>
            <a:tailEnd type="none" w="med" len="med"/>
          </a:ln>
        </p:spPr>
      </p:cxnSp>
      <p:sp>
        <p:nvSpPr>
          <p:cNvPr id="393" name="Google Shape;393;p30"/>
          <p:cNvSpPr txBox="1"/>
          <p:nvPr/>
        </p:nvSpPr>
        <p:spPr>
          <a:xfrm>
            <a:off x="893427" y="-10613"/>
            <a:ext cx="11601200" cy="342400"/>
          </a:xfrm>
          <a:prstGeom prst="rect">
            <a:avLst/>
          </a:prstGeom>
          <a:noFill/>
          <a:ln>
            <a:noFill/>
          </a:ln>
        </p:spPr>
        <p:txBody>
          <a:bodyPr spcFirstLastPara="1" wrap="square" lIns="121900" tIns="121900" rIns="121900" bIns="121900" anchor="t" anchorCtr="0">
            <a:noAutofit/>
          </a:bodyPr>
          <a:lstStyle/>
          <a:p>
            <a:r>
              <a:rPr lang="en" sz="2400" dirty="0">
                <a:solidFill>
                  <a:srgbClr val="FF0000"/>
                </a:solidFill>
                <a:latin typeface="Roboto Mono"/>
                <a:ea typeface="Roboto Mono"/>
                <a:cs typeface="Roboto Mono"/>
                <a:sym typeface="Roboto Mono"/>
              </a:rPr>
              <a:t>C:\Users\</a:t>
            </a:r>
            <a:r>
              <a:rPr lang="en-US" sz="2400" dirty="0">
                <a:solidFill>
                  <a:srgbClr val="FF0000"/>
                </a:solidFill>
                <a:latin typeface="Roboto Mono"/>
                <a:ea typeface="Roboto Mono"/>
                <a:cs typeface="Roboto Mono"/>
                <a:sym typeface="Roboto Mono"/>
              </a:rPr>
              <a:t>r</a:t>
            </a:r>
            <a:r>
              <a:rPr lang="en" sz="2400" dirty="0" err="1">
                <a:solidFill>
                  <a:srgbClr val="FF0000"/>
                </a:solidFill>
                <a:latin typeface="Roboto Mono"/>
                <a:ea typeface="Roboto Mono"/>
                <a:cs typeface="Roboto Mono"/>
                <a:sym typeface="Roboto Mono"/>
              </a:rPr>
              <a:t>itika</a:t>
            </a:r>
            <a:r>
              <a:rPr lang="en" sz="2400" dirty="0">
                <a:solidFill>
                  <a:srgbClr val="FF0000"/>
                </a:solidFill>
                <a:latin typeface="Roboto Mono"/>
                <a:ea typeface="Roboto Mono"/>
                <a:cs typeface="Roboto Mono"/>
                <a:sym typeface="Roboto Mono"/>
              </a:rPr>
              <a:t>\Documents\</a:t>
            </a:r>
            <a:r>
              <a:rPr lang="en" sz="2400" dirty="0" err="1">
                <a:solidFill>
                  <a:srgbClr val="FF0000"/>
                </a:solidFill>
                <a:latin typeface="Roboto Mono"/>
                <a:ea typeface="Roboto Mono"/>
                <a:cs typeface="Roboto Mono"/>
                <a:sym typeface="Roboto Mono"/>
              </a:rPr>
              <a:t>my_project</a:t>
            </a:r>
            <a:r>
              <a:rPr lang="en" sz="2400" dirty="0">
                <a:solidFill>
                  <a:srgbClr val="FF0000"/>
                </a:solidFill>
                <a:latin typeface="Roboto Mono"/>
                <a:ea typeface="Roboto Mono"/>
                <a:cs typeface="Roboto Mono"/>
                <a:sym typeface="Roboto Mono"/>
              </a:rPr>
              <a:t>\</a:t>
            </a:r>
            <a:r>
              <a:rPr lang="en" sz="2400" dirty="0" err="1">
                <a:solidFill>
                  <a:srgbClr val="FF0000"/>
                </a:solidFill>
                <a:latin typeface="Roboto Mono"/>
                <a:ea typeface="Roboto Mono"/>
                <a:cs typeface="Roboto Mono"/>
                <a:sym typeface="Roboto Mono"/>
              </a:rPr>
              <a:t>data.csv</a:t>
            </a:r>
            <a:endParaRPr sz="2400" dirty="0">
              <a:solidFill>
                <a:srgbClr val="FF0000"/>
              </a:solidFill>
              <a:latin typeface="Roboto Mono"/>
              <a:ea typeface="Roboto Mono"/>
              <a:cs typeface="Roboto Mono"/>
              <a:sym typeface="Roboto Mono"/>
            </a:endParaRPr>
          </a:p>
        </p:txBody>
      </p:sp>
      <p:pic>
        <p:nvPicPr>
          <p:cNvPr id="5" name="Google Shape;210;p27">
            <a:extLst>
              <a:ext uri="{FF2B5EF4-FFF2-40B4-BE49-F238E27FC236}">
                <a16:creationId xmlns:a16="http://schemas.microsoft.com/office/drawing/2014/main" id="{CE3009B8-DBDC-E920-D869-955C90C473AE}"/>
              </a:ext>
            </a:extLst>
          </p:cNvPr>
          <p:cNvPicPr preferRelativeResize="0"/>
          <p:nvPr/>
        </p:nvPicPr>
        <p:blipFill>
          <a:blip r:embed="rId3">
            <a:alphaModFix/>
          </a:blip>
          <a:stretch>
            <a:fillRect/>
          </a:stretch>
        </p:blipFill>
        <p:spPr>
          <a:xfrm>
            <a:off x="1751773" y="4446047"/>
            <a:ext cx="479785" cy="466335"/>
          </a:xfrm>
          <a:prstGeom prst="rect">
            <a:avLst/>
          </a:prstGeom>
          <a:noFill/>
          <a:ln>
            <a:noFill/>
          </a:ln>
        </p:spPr>
      </p:pic>
      <p:sp>
        <p:nvSpPr>
          <p:cNvPr id="6" name="Google Shape;211;p27">
            <a:extLst>
              <a:ext uri="{FF2B5EF4-FFF2-40B4-BE49-F238E27FC236}">
                <a16:creationId xmlns:a16="http://schemas.microsoft.com/office/drawing/2014/main" id="{C07FCD23-3BD2-C62F-28EF-DF28E4DE2D18}"/>
              </a:ext>
            </a:extLst>
          </p:cNvPr>
          <p:cNvSpPr txBox="1"/>
          <p:nvPr/>
        </p:nvSpPr>
        <p:spPr>
          <a:xfrm>
            <a:off x="2231557" y="4446047"/>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Documents</a:t>
            </a:r>
            <a:endParaRPr sz="2400">
              <a:latin typeface="Roboto Mono"/>
              <a:ea typeface="Roboto Mono"/>
              <a:cs typeface="Roboto Mono"/>
              <a:sym typeface="Roboto Mono"/>
            </a:endParaRPr>
          </a:p>
        </p:txBody>
      </p:sp>
      <p:pic>
        <p:nvPicPr>
          <p:cNvPr id="7" name="Google Shape;212;p27">
            <a:extLst>
              <a:ext uri="{FF2B5EF4-FFF2-40B4-BE49-F238E27FC236}">
                <a16:creationId xmlns:a16="http://schemas.microsoft.com/office/drawing/2014/main" id="{F8655939-9797-D0F4-B79F-32D2B1A9FC34}"/>
              </a:ext>
            </a:extLst>
          </p:cNvPr>
          <p:cNvPicPr preferRelativeResize="0"/>
          <p:nvPr/>
        </p:nvPicPr>
        <p:blipFill>
          <a:blip r:embed="rId3">
            <a:alphaModFix/>
          </a:blip>
          <a:stretch>
            <a:fillRect/>
          </a:stretch>
        </p:blipFill>
        <p:spPr>
          <a:xfrm>
            <a:off x="4028305" y="4424445"/>
            <a:ext cx="479785" cy="466335"/>
          </a:xfrm>
          <a:prstGeom prst="rect">
            <a:avLst/>
          </a:prstGeom>
          <a:noFill/>
          <a:ln>
            <a:noFill/>
          </a:ln>
        </p:spPr>
      </p:pic>
      <p:sp>
        <p:nvSpPr>
          <p:cNvPr id="8" name="Google Shape;213;p27">
            <a:extLst>
              <a:ext uri="{FF2B5EF4-FFF2-40B4-BE49-F238E27FC236}">
                <a16:creationId xmlns:a16="http://schemas.microsoft.com/office/drawing/2014/main" id="{E1C80B5D-89BB-8A66-0E2B-3D0E34C2F3C2}"/>
              </a:ext>
            </a:extLst>
          </p:cNvPr>
          <p:cNvSpPr txBox="1"/>
          <p:nvPr/>
        </p:nvSpPr>
        <p:spPr>
          <a:xfrm>
            <a:off x="4508089" y="4424444"/>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Desktop</a:t>
            </a:r>
            <a:endParaRPr sz="2400">
              <a:latin typeface="Roboto Mono"/>
              <a:ea typeface="Roboto Mono"/>
              <a:cs typeface="Roboto Mono"/>
              <a:sym typeface="Roboto Mono"/>
            </a:endParaRPr>
          </a:p>
        </p:txBody>
      </p:sp>
      <p:pic>
        <p:nvPicPr>
          <p:cNvPr id="9" name="Google Shape;214;p27">
            <a:extLst>
              <a:ext uri="{FF2B5EF4-FFF2-40B4-BE49-F238E27FC236}">
                <a16:creationId xmlns:a16="http://schemas.microsoft.com/office/drawing/2014/main" id="{37E93294-6278-3F25-137D-FA79DE854435}"/>
              </a:ext>
            </a:extLst>
          </p:cNvPr>
          <p:cNvPicPr preferRelativeResize="0"/>
          <p:nvPr/>
        </p:nvPicPr>
        <p:blipFill>
          <a:blip r:embed="rId3">
            <a:alphaModFix/>
          </a:blip>
          <a:stretch>
            <a:fillRect/>
          </a:stretch>
        </p:blipFill>
        <p:spPr>
          <a:xfrm>
            <a:off x="6214242" y="4446047"/>
            <a:ext cx="479785" cy="466335"/>
          </a:xfrm>
          <a:prstGeom prst="rect">
            <a:avLst/>
          </a:prstGeom>
          <a:noFill/>
          <a:ln>
            <a:noFill/>
          </a:ln>
        </p:spPr>
      </p:pic>
      <p:sp>
        <p:nvSpPr>
          <p:cNvPr id="10" name="Google Shape;215;p27">
            <a:extLst>
              <a:ext uri="{FF2B5EF4-FFF2-40B4-BE49-F238E27FC236}">
                <a16:creationId xmlns:a16="http://schemas.microsoft.com/office/drawing/2014/main" id="{5E33D00E-B7D8-672F-F666-477AA72B95ED}"/>
              </a:ext>
            </a:extLst>
          </p:cNvPr>
          <p:cNvSpPr txBox="1"/>
          <p:nvPr/>
        </p:nvSpPr>
        <p:spPr>
          <a:xfrm>
            <a:off x="6694027" y="4446047"/>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Music</a:t>
            </a:r>
            <a:endParaRPr sz="2400">
              <a:latin typeface="Roboto Mono"/>
              <a:ea typeface="Roboto Mono"/>
              <a:cs typeface="Roboto Mono"/>
              <a:sym typeface="Roboto Mono"/>
            </a:endParaRPr>
          </a:p>
        </p:txBody>
      </p:sp>
      <p:pic>
        <p:nvPicPr>
          <p:cNvPr id="11" name="Google Shape;216;p27">
            <a:extLst>
              <a:ext uri="{FF2B5EF4-FFF2-40B4-BE49-F238E27FC236}">
                <a16:creationId xmlns:a16="http://schemas.microsoft.com/office/drawing/2014/main" id="{B3A5F467-98C6-CA6B-7A07-C7CF18909983}"/>
              </a:ext>
            </a:extLst>
          </p:cNvPr>
          <p:cNvPicPr preferRelativeResize="0"/>
          <p:nvPr/>
        </p:nvPicPr>
        <p:blipFill>
          <a:blip r:embed="rId3">
            <a:alphaModFix/>
          </a:blip>
          <a:stretch>
            <a:fillRect/>
          </a:stretch>
        </p:blipFill>
        <p:spPr>
          <a:xfrm>
            <a:off x="8400180" y="4446047"/>
            <a:ext cx="479785" cy="466335"/>
          </a:xfrm>
          <a:prstGeom prst="rect">
            <a:avLst/>
          </a:prstGeom>
          <a:noFill/>
          <a:ln>
            <a:noFill/>
          </a:ln>
        </p:spPr>
      </p:pic>
      <p:cxnSp>
        <p:nvCxnSpPr>
          <p:cNvPr id="19" name="Google Shape;218;p27">
            <a:extLst>
              <a:ext uri="{FF2B5EF4-FFF2-40B4-BE49-F238E27FC236}">
                <a16:creationId xmlns:a16="http://schemas.microsoft.com/office/drawing/2014/main" id="{1DFADC4C-6454-5167-DB6D-8C64D9848038}"/>
              </a:ext>
            </a:extLst>
          </p:cNvPr>
          <p:cNvCxnSpPr/>
          <p:nvPr/>
        </p:nvCxnSpPr>
        <p:spPr>
          <a:xfrm rot="10800000" flipH="1">
            <a:off x="2077873" y="3659864"/>
            <a:ext cx="2528000" cy="790000"/>
          </a:xfrm>
          <a:prstGeom prst="straightConnector1">
            <a:avLst/>
          </a:prstGeom>
          <a:noFill/>
          <a:ln w="9525" cap="flat" cmpd="sng">
            <a:solidFill>
              <a:schemeClr val="dk2"/>
            </a:solidFill>
            <a:prstDash val="solid"/>
            <a:round/>
            <a:headEnd type="none" w="med" len="med"/>
            <a:tailEnd type="none" w="med" len="med"/>
          </a:ln>
        </p:spPr>
      </p:cxnSp>
      <p:cxnSp>
        <p:nvCxnSpPr>
          <p:cNvPr id="20" name="Google Shape;219;p27">
            <a:extLst>
              <a:ext uri="{FF2B5EF4-FFF2-40B4-BE49-F238E27FC236}">
                <a16:creationId xmlns:a16="http://schemas.microsoft.com/office/drawing/2014/main" id="{568445FE-D2AE-2A85-C480-E872CD4E2806}"/>
              </a:ext>
            </a:extLst>
          </p:cNvPr>
          <p:cNvCxnSpPr/>
          <p:nvPr/>
        </p:nvCxnSpPr>
        <p:spPr>
          <a:xfrm rot="10800000" flipH="1">
            <a:off x="4268197" y="3670444"/>
            <a:ext cx="334000" cy="754000"/>
          </a:xfrm>
          <a:prstGeom prst="straightConnector1">
            <a:avLst/>
          </a:prstGeom>
          <a:noFill/>
          <a:ln w="9525" cap="flat" cmpd="sng">
            <a:solidFill>
              <a:schemeClr val="dk2"/>
            </a:solidFill>
            <a:prstDash val="solid"/>
            <a:round/>
            <a:headEnd type="none" w="med" len="med"/>
            <a:tailEnd type="none" w="med" len="med"/>
          </a:ln>
        </p:spPr>
      </p:cxnSp>
      <p:cxnSp>
        <p:nvCxnSpPr>
          <p:cNvPr id="21" name="Google Shape;220;p27">
            <a:extLst>
              <a:ext uri="{FF2B5EF4-FFF2-40B4-BE49-F238E27FC236}">
                <a16:creationId xmlns:a16="http://schemas.microsoft.com/office/drawing/2014/main" id="{F9565EED-3865-DA3D-C4CA-81C69860F084}"/>
              </a:ext>
            </a:extLst>
          </p:cNvPr>
          <p:cNvCxnSpPr/>
          <p:nvPr/>
        </p:nvCxnSpPr>
        <p:spPr>
          <a:xfrm rot="10800000">
            <a:off x="4643735" y="3660047"/>
            <a:ext cx="1810400" cy="786000"/>
          </a:xfrm>
          <a:prstGeom prst="straightConnector1">
            <a:avLst/>
          </a:prstGeom>
          <a:noFill/>
          <a:ln w="9525" cap="flat" cmpd="sng">
            <a:solidFill>
              <a:schemeClr val="dk2"/>
            </a:solidFill>
            <a:prstDash val="solid"/>
            <a:round/>
            <a:headEnd type="none" w="med" len="med"/>
            <a:tailEnd type="none" w="med" len="med"/>
          </a:ln>
        </p:spPr>
      </p:cxnSp>
      <p:cxnSp>
        <p:nvCxnSpPr>
          <p:cNvPr id="22" name="Google Shape;221;p27">
            <a:extLst>
              <a:ext uri="{FF2B5EF4-FFF2-40B4-BE49-F238E27FC236}">
                <a16:creationId xmlns:a16="http://schemas.microsoft.com/office/drawing/2014/main" id="{8F521FDD-2243-7EB3-8849-1A4CEB0B8BE9}"/>
              </a:ext>
            </a:extLst>
          </p:cNvPr>
          <p:cNvCxnSpPr/>
          <p:nvPr/>
        </p:nvCxnSpPr>
        <p:spPr>
          <a:xfrm rot="10800000">
            <a:off x="4605873" y="3659864"/>
            <a:ext cx="3710400" cy="808400"/>
          </a:xfrm>
          <a:prstGeom prst="straightConnector1">
            <a:avLst/>
          </a:prstGeom>
          <a:noFill/>
          <a:ln w="9525" cap="flat" cmpd="sng">
            <a:solidFill>
              <a:schemeClr val="dk2"/>
            </a:solidFill>
            <a:prstDash val="solid"/>
            <a:round/>
            <a:headEnd type="none" w="med" len="med"/>
            <a:tailEnd type="none" w="med" len="med"/>
          </a:ln>
        </p:spPr>
      </p:cxnSp>
      <p:sp>
        <p:nvSpPr>
          <p:cNvPr id="23" name="Google Shape;217;p27">
            <a:extLst>
              <a:ext uri="{FF2B5EF4-FFF2-40B4-BE49-F238E27FC236}">
                <a16:creationId xmlns:a16="http://schemas.microsoft.com/office/drawing/2014/main" id="{07A8126B-E01A-7F2E-5EE8-BA53D45A9D3A}"/>
              </a:ext>
            </a:extLst>
          </p:cNvPr>
          <p:cNvSpPr txBox="1"/>
          <p:nvPr/>
        </p:nvSpPr>
        <p:spPr>
          <a:xfrm>
            <a:off x="8879964" y="4446047"/>
            <a:ext cx="2002400" cy="342400"/>
          </a:xfrm>
          <a:prstGeom prst="rect">
            <a:avLst/>
          </a:prstGeom>
          <a:noFill/>
          <a:ln>
            <a:noFill/>
          </a:ln>
        </p:spPr>
        <p:txBody>
          <a:bodyPr spcFirstLastPara="1" wrap="square" lIns="121900" tIns="121900" rIns="121900" bIns="121900" anchor="t" anchorCtr="0">
            <a:noAutofit/>
          </a:bodyPr>
          <a:lstStyle/>
          <a:p>
            <a:r>
              <a:rPr lang="en" sz="2400" dirty="0">
                <a:latin typeface="Roboto Mono"/>
                <a:ea typeface="Roboto Mono"/>
                <a:cs typeface="Roboto Mono"/>
                <a:sym typeface="Roboto Mono"/>
              </a:rPr>
              <a:t>Photos</a:t>
            </a:r>
            <a:endParaRPr sz="2400" dirty="0">
              <a:latin typeface="Roboto Mono"/>
              <a:ea typeface="Roboto Mono"/>
              <a:cs typeface="Roboto Mono"/>
              <a:sym typeface="Roboto Mono"/>
            </a:endParaRPr>
          </a:p>
        </p:txBody>
      </p:sp>
      <p:pic>
        <p:nvPicPr>
          <p:cNvPr id="12" name="Google Shape;267;p28">
            <a:extLst>
              <a:ext uri="{FF2B5EF4-FFF2-40B4-BE49-F238E27FC236}">
                <a16:creationId xmlns:a16="http://schemas.microsoft.com/office/drawing/2014/main" id="{278D7BE3-6A25-8146-D887-09C0036FB89C}"/>
              </a:ext>
            </a:extLst>
          </p:cNvPr>
          <p:cNvPicPr preferRelativeResize="0"/>
          <p:nvPr/>
        </p:nvPicPr>
        <p:blipFill>
          <a:blip r:embed="rId3">
            <a:alphaModFix/>
          </a:blip>
          <a:stretch>
            <a:fillRect/>
          </a:stretch>
        </p:blipFill>
        <p:spPr>
          <a:xfrm>
            <a:off x="1212941" y="5476869"/>
            <a:ext cx="479785" cy="466335"/>
          </a:xfrm>
          <a:prstGeom prst="rect">
            <a:avLst/>
          </a:prstGeom>
          <a:noFill/>
          <a:ln>
            <a:noFill/>
          </a:ln>
        </p:spPr>
      </p:pic>
      <p:sp>
        <p:nvSpPr>
          <p:cNvPr id="13" name="Google Shape;268;p28">
            <a:extLst>
              <a:ext uri="{FF2B5EF4-FFF2-40B4-BE49-F238E27FC236}">
                <a16:creationId xmlns:a16="http://schemas.microsoft.com/office/drawing/2014/main" id="{61532A73-4DDD-EC09-3F2C-F90784E0F16C}"/>
              </a:ext>
            </a:extLst>
          </p:cNvPr>
          <p:cNvSpPr txBox="1"/>
          <p:nvPr/>
        </p:nvSpPr>
        <p:spPr>
          <a:xfrm>
            <a:off x="1692724" y="5476868"/>
            <a:ext cx="2575471"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dissertation</a:t>
            </a:r>
            <a:endParaRPr sz="2400">
              <a:latin typeface="Roboto Mono"/>
              <a:ea typeface="Roboto Mono"/>
              <a:cs typeface="Roboto Mono"/>
              <a:sym typeface="Roboto Mono"/>
            </a:endParaRPr>
          </a:p>
        </p:txBody>
      </p:sp>
      <p:pic>
        <p:nvPicPr>
          <p:cNvPr id="14" name="Google Shape;269;p28">
            <a:extLst>
              <a:ext uri="{FF2B5EF4-FFF2-40B4-BE49-F238E27FC236}">
                <a16:creationId xmlns:a16="http://schemas.microsoft.com/office/drawing/2014/main" id="{B3450DF1-A53D-23BD-37F2-5CA6F559C7D6}"/>
              </a:ext>
            </a:extLst>
          </p:cNvPr>
          <p:cNvPicPr preferRelativeResize="0"/>
          <p:nvPr/>
        </p:nvPicPr>
        <p:blipFill>
          <a:blip r:embed="rId3">
            <a:alphaModFix/>
          </a:blip>
          <a:stretch>
            <a:fillRect/>
          </a:stretch>
        </p:blipFill>
        <p:spPr>
          <a:xfrm>
            <a:off x="4174369" y="5476869"/>
            <a:ext cx="479785" cy="466335"/>
          </a:xfrm>
          <a:prstGeom prst="rect">
            <a:avLst/>
          </a:prstGeom>
          <a:noFill/>
          <a:ln>
            <a:noFill/>
          </a:ln>
        </p:spPr>
      </p:pic>
      <p:cxnSp>
        <p:nvCxnSpPr>
          <p:cNvPr id="15" name="Google Shape;271;p28">
            <a:extLst>
              <a:ext uri="{FF2B5EF4-FFF2-40B4-BE49-F238E27FC236}">
                <a16:creationId xmlns:a16="http://schemas.microsoft.com/office/drawing/2014/main" id="{F5F86C9E-45D7-D2BD-244D-1427CD1B2DC0}"/>
              </a:ext>
            </a:extLst>
          </p:cNvPr>
          <p:cNvCxnSpPr/>
          <p:nvPr/>
        </p:nvCxnSpPr>
        <p:spPr>
          <a:xfrm rot="10800000" flipH="1">
            <a:off x="1582465" y="4912380"/>
            <a:ext cx="409200" cy="529200"/>
          </a:xfrm>
          <a:prstGeom prst="straightConnector1">
            <a:avLst/>
          </a:prstGeom>
          <a:noFill/>
          <a:ln w="9525" cap="flat" cmpd="sng">
            <a:solidFill>
              <a:schemeClr val="dk2"/>
            </a:solidFill>
            <a:prstDash val="solid"/>
            <a:round/>
            <a:headEnd type="none" w="med" len="med"/>
            <a:tailEnd type="none" w="med" len="med"/>
          </a:ln>
        </p:spPr>
      </p:cxnSp>
      <p:cxnSp>
        <p:nvCxnSpPr>
          <p:cNvPr id="16" name="Google Shape;272;p28">
            <a:extLst>
              <a:ext uri="{FF2B5EF4-FFF2-40B4-BE49-F238E27FC236}">
                <a16:creationId xmlns:a16="http://schemas.microsoft.com/office/drawing/2014/main" id="{E866034B-73A8-DB0D-C4E4-BA840CE92109}"/>
              </a:ext>
            </a:extLst>
          </p:cNvPr>
          <p:cNvCxnSpPr/>
          <p:nvPr/>
        </p:nvCxnSpPr>
        <p:spPr>
          <a:xfrm rot="10800000">
            <a:off x="1991665" y="4912380"/>
            <a:ext cx="2176400" cy="572000"/>
          </a:xfrm>
          <a:prstGeom prst="straightConnector1">
            <a:avLst/>
          </a:prstGeom>
          <a:noFill/>
          <a:ln w="9525" cap="flat" cmpd="sng">
            <a:solidFill>
              <a:schemeClr val="dk2"/>
            </a:solidFill>
            <a:prstDash val="solid"/>
            <a:round/>
            <a:headEnd type="none" w="med" len="med"/>
            <a:tailEnd type="none" w="med" len="med"/>
          </a:ln>
        </p:spPr>
      </p:cxnSp>
      <p:sp>
        <p:nvSpPr>
          <p:cNvPr id="17" name="Google Shape;270;p28">
            <a:extLst>
              <a:ext uri="{FF2B5EF4-FFF2-40B4-BE49-F238E27FC236}">
                <a16:creationId xmlns:a16="http://schemas.microsoft.com/office/drawing/2014/main" id="{38486941-A85F-17D2-9E9B-5BAF604366BB}"/>
              </a:ext>
            </a:extLst>
          </p:cNvPr>
          <p:cNvSpPr txBox="1"/>
          <p:nvPr/>
        </p:nvSpPr>
        <p:spPr>
          <a:xfrm>
            <a:off x="4654152" y="5476868"/>
            <a:ext cx="2710744" cy="342400"/>
          </a:xfrm>
          <a:prstGeom prst="rect">
            <a:avLst/>
          </a:prstGeom>
          <a:noFill/>
          <a:ln>
            <a:noFill/>
          </a:ln>
        </p:spPr>
        <p:txBody>
          <a:bodyPr spcFirstLastPara="1" wrap="square" lIns="121900" tIns="121900" rIns="121900" bIns="121900" anchor="t" anchorCtr="0">
            <a:noAutofit/>
          </a:bodyPr>
          <a:lstStyle/>
          <a:p>
            <a:r>
              <a:rPr lang="en" sz="2400" err="1">
                <a:latin typeface="Roboto Mono"/>
                <a:ea typeface="Roboto Mono"/>
                <a:cs typeface="Roboto Mono"/>
                <a:sym typeface="Roboto Mono"/>
              </a:rPr>
              <a:t>my_project</a:t>
            </a:r>
            <a:endParaRPr sz="2400">
              <a:latin typeface="Roboto Mono"/>
              <a:ea typeface="Roboto Mono"/>
              <a:cs typeface="Roboto Mono"/>
              <a:sym typeface="Roboto Mono"/>
            </a:endParaRPr>
          </a:p>
        </p:txBody>
      </p:sp>
      <p:pic>
        <p:nvPicPr>
          <p:cNvPr id="4" name="Google Shape;322;p29">
            <a:extLst>
              <a:ext uri="{FF2B5EF4-FFF2-40B4-BE49-F238E27FC236}">
                <a16:creationId xmlns:a16="http://schemas.microsoft.com/office/drawing/2014/main" id="{F331D0D3-26E0-E953-94E8-0E30BA92009D}"/>
              </a:ext>
            </a:extLst>
          </p:cNvPr>
          <p:cNvPicPr preferRelativeResize="0"/>
          <p:nvPr/>
        </p:nvPicPr>
        <p:blipFill>
          <a:blip r:embed="rId4">
            <a:alphaModFix/>
          </a:blip>
          <a:stretch>
            <a:fillRect/>
          </a:stretch>
        </p:blipFill>
        <p:spPr>
          <a:xfrm>
            <a:off x="3299335" y="6382167"/>
            <a:ext cx="395909" cy="384808"/>
          </a:xfrm>
          <a:prstGeom prst="rect">
            <a:avLst/>
          </a:prstGeom>
          <a:noFill/>
          <a:ln>
            <a:noFill/>
          </a:ln>
        </p:spPr>
      </p:pic>
      <p:sp>
        <p:nvSpPr>
          <p:cNvPr id="18" name="Google Shape;325;p29">
            <a:extLst>
              <a:ext uri="{FF2B5EF4-FFF2-40B4-BE49-F238E27FC236}">
                <a16:creationId xmlns:a16="http://schemas.microsoft.com/office/drawing/2014/main" id="{72AF2ACD-8B1D-036A-7FEE-A089978C0F0B}"/>
              </a:ext>
            </a:extLst>
          </p:cNvPr>
          <p:cNvSpPr txBox="1"/>
          <p:nvPr/>
        </p:nvSpPr>
        <p:spPr>
          <a:xfrm>
            <a:off x="3695243" y="6317849"/>
            <a:ext cx="2002400" cy="342400"/>
          </a:xfrm>
          <a:prstGeom prst="rect">
            <a:avLst/>
          </a:prstGeom>
          <a:noFill/>
          <a:ln>
            <a:noFill/>
          </a:ln>
        </p:spPr>
        <p:txBody>
          <a:bodyPr spcFirstLastPara="1" wrap="square" lIns="121900" tIns="121900" rIns="121900" bIns="121900" anchor="t" anchorCtr="0">
            <a:noAutofit/>
          </a:bodyPr>
          <a:lstStyle/>
          <a:p>
            <a:r>
              <a:rPr lang="en" sz="2400" dirty="0" err="1">
                <a:latin typeface="Roboto Mono"/>
                <a:ea typeface="Roboto Mono"/>
                <a:cs typeface="Roboto Mono"/>
                <a:sym typeface="Roboto Mono"/>
              </a:rPr>
              <a:t>data.csv</a:t>
            </a:r>
            <a:endParaRPr sz="2400" dirty="0">
              <a:latin typeface="Roboto Mono"/>
              <a:ea typeface="Roboto Mono"/>
              <a:cs typeface="Roboto Mono"/>
              <a:sym typeface="Roboto Mono"/>
            </a:endParaRPr>
          </a:p>
        </p:txBody>
      </p:sp>
      <p:pic>
        <p:nvPicPr>
          <p:cNvPr id="24" name="Google Shape;326;p29">
            <a:extLst>
              <a:ext uri="{FF2B5EF4-FFF2-40B4-BE49-F238E27FC236}">
                <a16:creationId xmlns:a16="http://schemas.microsoft.com/office/drawing/2014/main" id="{2F48977E-EE2D-F474-E5F3-58DF9F9A3D09}"/>
              </a:ext>
            </a:extLst>
          </p:cNvPr>
          <p:cNvPicPr preferRelativeResize="0"/>
          <p:nvPr/>
        </p:nvPicPr>
        <p:blipFill>
          <a:blip r:embed="rId4">
            <a:alphaModFix/>
          </a:blip>
          <a:stretch>
            <a:fillRect/>
          </a:stretch>
        </p:blipFill>
        <p:spPr>
          <a:xfrm>
            <a:off x="5504170" y="6414325"/>
            <a:ext cx="395909" cy="384808"/>
          </a:xfrm>
          <a:prstGeom prst="rect">
            <a:avLst/>
          </a:prstGeom>
          <a:noFill/>
          <a:ln>
            <a:noFill/>
          </a:ln>
        </p:spPr>
      </p:pic>
      <p:sp>
        <p:nvSpPr>
          <p:cNvPr id="25" name="Google Shape;327;p29">
            <a:extLst>
              <a:ext uri="{FF2B5EF4-FFF2-40B4-BE49-F238E27FC236}">
                <a16:creationId xmlns:a16="http://schemas.microsoft.com/office/drawing/2014/main" id="{43F30656-C658-A758-3682-FB3EA6B1C9C9}"/>
              </a:ext>
            </a:extLst>
          </p:cNvPr>
          <p:cNvSpPr txBox="1"/>
          <p:nvPr/>
        </p:nvSpPr>
        <p:spPr>
          <a:xfrm>
            <a:off x="5900076" y="6350008"/>
            <a:ext cx="2327552" cy="342400"/>
          </a:xfrm>
          <a:prstGeom prst="rect">
            <a:avLst/>
          </a:prstGeom>
          <a:noFill/>
          <a:ln>
            <a:noFill/>
          </a:ln>
        </p:spPr>
        <p:txBody>
          <a:bodyPr spcFirstLastPara="1" wrap="square" lIns="121900" tIns="121900" rIns="121900" bIns="121900" anchor="t" anchorCtr="0">
            <a:noAutofit/>
          </a:bodyPr>
          <a:lstStyle/>
          <a:p>
            <a:r>
              <a:rPr lang="en" sz="2400" err="1">
                <a:latin typeface="Roboto Mono"/>
                <a:ea typeface="Roboto Mono"/>
                <a:cs typeface="Roboto Mono"/>
                <a:sym typeface="Roboto Mono"/>
              </a:rPr>
              <a:t>process.py</a:t>
            </a:r>
            <a:endParaRPr sz="2400">
              <a:latin typeface="Roboto Mono"/>
              <a:ea typeface="Roboto Mono"/>
              <a:cs typeface="Roboto Mono"/>
              <a:sym typeface="Roboto Mono"/>
            </a:endParaRPr>
          </a:p>
        </p:txBody>
      </p:sp>
      <p:pic>
        <p:nvPicPr>
          <p:cNvPr id="26" name="Google Shape;328;p29">
            <a:extLst>
              <a:ext uri="{FF2B5EF4-FFF2-40B4-BE49-F238E27FC236}">
                <a16:creationId xmlns:a16="http://schemas.microsoft.com/office/drawing/2014/main" id="{28F5B95B-C964-C5EE-4532-9B8897FC33D4}"/>
              </a:ext>
            </a:extLst>
          </p:cNvPr>
          <p:cNvPicPr preferRelativeResize="0"/>
          <p:nvPr/>
        </p:nvPicPr>
        <p:blipFill>
          <a:blip r:embed="rId4">
            <a:alphaModFix/>
          </a:blip>
          <a:stretch>
            <a:fillRect/>
          </a:stretch>
        </p:blipFill>
        <p:spPr>
          <a:xfrm>
            <a:off x="8032146" y="6414325"/>
            <a:ext cx="395909" cy="384808"/>
          </a:xfrm>
          <a:prstGeom prst="rect">
            <a:avLst/>
          </a:prstGeom>
          <a:noFill/>
          <a:ln>
            <a:noFill/>
          </a:ln>
        </p:spPr>
      </p:pic>
      <p:sp>
        <p:nvSpPr>
          <p:cNvPr id="27" name="Google Shape;329;p29">
            <a:extLst>
              <a:ext uri="{FF2B5EF4-FFF2-40B4-BE49-F238E27FC236}">
                <a16:creationId xmlns:a16="http://schemas.microsoft.com/office/drawing/2014/main" id="{3BD3E92A-ABD8-C33F-F699-E66A1B3A5175}"/>
              </a:ext>
            </a:extLst>
          </p:cNvPr>
          <p:cNvSpPr txBox="1"/>
          <p:nvPr/>
        </p:nvSpPr>
        <p:spPr>
          <a:xfrm>
            <a:off x="8428052" y="6350008"/>
            <a:ext cx="2454311" cy="342400"/>
          </a:xfrm>
          <a:prstGeom prst="rect">
            <a:avLst/>
          </a:prstGeom>
          <a:noFill/>
          <a:ln>
            <a:noFill/>
          </a:ln>
        </p:spPr>
        <p:txBody>
          <a:bodyPr spcFirstLastPara="1" wrap="square" lIns="121900" tIns="121900" rIns="121900" bIns="121900" anchor="t" anchorCtr="0">
            <a:noAutofit/>
          </a:bodyPr>
          <a:lstStyle/>
          <a:p>
            <a:r>
              <a:rPr lang="en" sz="2400" err="1">
                <a:latin typeface="Roboto Mono"/>
                <a:ea typeface="Roboto Mono"/>
                <a:cs typeface="Roboto Mono"/>
                <a:sym typeface="Roboto Mono"/>
              </a:rPr>
              <a:t>DRAFT.docx</a:t>
            </a:r>
            <a:endParaRPr sz="2400">
              <a:latin typeface="Roboto Mono"/>
              <a:ea typeface="Roboto Mono"/>
              <a:cs typeface="Roboto Mono"/>
              <a:sym typeface="Roboto Mono"/>
            </a:endParaRPr>
          </a:p>
        </p:txBody>
      </p:sp>
      <p:cxnSp>
        <p:nvCxnSpPr>
          <p:cNvPr id="28" name="Google Shape;331;p29">
            <a:extLst>
              <a:ext uri="{FF2B5EF4-FFF2-40B4-BE49-F238E27FC236}">
                <a16:creationId xmlns:a16="http://schemas.microsoft.com/office/drawing/2014/main" id="{165CA7F1-B201-00D4-1874-6845407149C7}"/>
              </a:ext>
            </a:extLst>
          </p:cNvPr>
          <p:cNvCxnSpPr>
            <a:endCxn id="24" idx="0"/>
          </p:cNvCxnSpPr>
          <p:nvPr/>
        </p:nvCxnSpPr>
        <p:spPr>
          <a:xfrm>
            <a:off x="4414261" y="5943203"/>
            <a:ext cx="1288000" cy="471200"/>
          </a:xfrm>
          <a:prstGeom prst="straightConnector1">
            <a:avLst/>
          </a:prstGeom>
          <a:noFill/>
          <a:ln w="9525" cap="flat" cmpd="sng">
            <a:solidFill>
              <a:schemeClr val="dk2"/>
            </a:solidFill>
            <a:prstDash val="solid"/>
            <a:round/>
            <a:headEnd type="none" w="med" len="med"/>
            <a:tailEnd type="none" w="med" len="med"/>
          </a:ln>
        </p:spPr>
      </p:cxnSp>
      <p:cxnSp>
        <p:nvCxnSpPr>
          <p:cNvPr id="29" name="Google Shape;332;p29">
            <a:extLst>
              <a:ext uri="{FF2B5EF4-FFF2-40B4-BE49-F238E27FC236}">
                <a16:creationId xmlns:a16="http://schemas.microsoft.com/office/drawing/2014/main" id="{DA05BCBC-1742-07E6-6666-BA31603D8C39}"/>
              </a:ext>
            </a:extLst>
          </p:cNvPr>
          <p:cNvCxnSpPr>
            <a:endCxn id="26" idx="0"/>
          </p:cNvCxnSpPr>
          <p:nvPr/>
        </p:nvCxnSpPr>
        <p:spPr>
          <a:xfrm>
            <a:off x="4414261" y="5943203"/>
            <a:ext cx="3816000" cy="471200"/>
          </a:xfrm>
          <a:prstGeom prst="straightConnector1">
            <a:avLst/>
          </a:prstGeom>
          <a:noFill/>
          <a:ln w="9525" cap="flat" cmpd="sng">
            <a:solidFill>
              <a:schemeClr val="dk2"/>
            </a:solidFill>
            <a:prstDash val="solid"/>
            <a:round/>
            <a:headEnd type="none" w="med" len="med"/>
            <a:tailEnd type="none" w="med" len="med"/>
          </a:ln>
        </p:spPr>
      </p:cxnSp>
      <p:cxnSp>
        <p:nvCxnSpPr>
          <p:cNvPr id="30" name="Google Shape;330;p29">
            <a:extLst>
              <a:ext uri="{FF2B5EF4-FFF2-40B4-BE49-F238E27FC236}">
                <a16:creationId xmlns:a16="http://schemas.microsoft.com/office/drawing/2014/main" id="{52D9EDA1-1D3E-4F8B-FCC8-BD4B51A73B0E}"/>
              </a:ext>
            </a:extLst>
          </p:cNvPr>
          <p:cNvCxnSpPr/>
          <p:nvPr/>
        </p:nvCxnSpPr>
        <p:spPr>
          <a:xfrm rot="10800000" flipH="1">
            <a:off x="3497289" y="5943367"/>
            <a:ext cx="916800" cy="438800"/>
          </a:xfrm>
          <a:prstGeom prst="straightConnector1">
            <a:avLst/>
          </a:prstGeom>
          <a:noFill/>
          <a:ln w="9525" cap="flat" cmpd="sng">
            <a:solidFill>
              <a:schemeClr val="dk2"/>
            </a:solidFill>
            <a:prstDash val="solid"/>
            <a:round/>
            <a:headEnd type="none" w="med" len="med"/>
            <a:tailEnd type="none" w="med" len="med"/>
          </a:ln>
        </p:spPr>
      </p:cxnSp>
      <p:sp>
        <p:nvSpPr>
          <p:cNvPr id="31" name="TextBox 30">
            <a:extLst>
              <a:ext uri="{FF2B5EF4-FFF2-40B4-BE49-F238E27FC236}">
                <a16:creationId xmlns:a16="http://schemas.microsoft.com/office/drawing/2014/main" id="{829394E9-FC5A-B85B-AB52-A48E036444DC}"/>
              </a:ext>
            </a:extLst>
          </p:cNvPr>
          <p:cNvSpPr txBox="1"/>
          <p:nvPr/>
        </p:nvSpPr>
        <p:spPr>
          <a:xfrm>
            <a:off x="902564" y="593854"/>
            <a:ext cx="2021258" cy="461665"/>
          </a:xfrm>
          <a:prstGeom prst="rect">
            <a:avLst/>
          </a:prstGeom>
          <a:solidFill>
            <a:srgbClr val="0070C0">
              <a:alpha val="32942"/>
            </a:srgbClr>
          </a:solidFill>
        </p:spPr>
        <p:txBody>
          <a:bodyPr wrap="square" rtlCol="0">
            <a:spAutoFit/>
          </a:bodyPr>
          <a:lstStyle/>
          <a:p>
            <a:r>
              <a:rPr lang="en-US" sz="2400" b="1" dirty="0"/>
              <a:t>PC (Windows)</a:t>
            </a:r>
          </a:p>
        </p:txBody>
      </p:sp>
    </p:spTree>
    <p:extLst>
      <p:ext uri="{BB962C8B-B14F-4D97-AF65-F5344CB8AC3E}">
        <p14:creationId xmlns:p14="http://schemas.microsoft.com/office/powerpoint/2010/main" val="232346248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1" name="Google Shape;398;p31">
            <a:extLst>
              <a:ext uri="{FF2B5EF4-FFF2-40B4-BE49-F238E27FC236}">
                <a16:creationId xmlns:a16="http://schemas.microsoft.com/office/drawing/2014/main" id="{B881B59A-DC91-7939-79B2-5C73A6373325}"/>
              </a:ext>
            </a:extLst>
          </p:cNvPr>
          <p:cNvSpPr/>
          <p:nvPr/>
        </p:nvSpPr>
        <p:spPr>
          <a:xfrm>
            <a:off x="5101445" y="572331"/>
            <a:ext cx="1885460" cy="1121039"/>
          </a:xfrm>
          <a:prstGeom prst="ellipse">
            <a:avLst/>
          </a:prstGeom>
          <a:solidFill>
            <a:srgbClr val="FFF2CC"/>
          </a:solidFill>
          <a:ln>
            <a:noFill/>
          </a:ln>
        </p:spPr>
        <p:txBody>
          <a:bodyPr spcFirstLastPara="1" wrap="square" lIns="121900" tIns="121900" rIns="121900" bIns="121900" anchor="ctr" anchorCtr="0">
            <a:noAutofit/>
          </a:bodyPr>
          <a:lstStyle/>
          <a:p>
            <a:endParaRPr sz="2400"/>
          </a:p>
        </p:txBody>
      </p:sp>
      <p:sp>
        <p:nvSpPr>
          <p:cNvPr id="3" name="Google Shape;149;p26">
            <a:extLst>
              <a:ext uri="{FF2B5EF4-FFF2-40B4-BE49-F238E27FC236}">
                <a16:creationId xmlns:a16="http://schemas.microsoft.com/office/drawing/2014/main" id="{B3D30DDC-7588-4FFE-EABF-D7E7B63F1C7D}"/>
              </a:ext>
            </a:extLst>
          </p:cNvPr>
          <p:cNvSpPr/>
          <p:nvPr/>
        </p:nvSpPr>
        <p:spPr>
          <a:xfrm>
            <a:off x="3211042" y="6269078"/>
            <a:ext cx="2159534" cy="610987"/>
          </a:xfrm>
          <a:prstGeom prst="ellipse">
            <a:avLst/>
          </a:prstGeom>
          <a:solidFill>
            <a:srgbClr val="F4CCCC"/>
          </a:solidFill>
          <a:ln>
            <a:noFill/>
          </a:ln>
        </p:spPr>
        <p:txBody>
          <a:bodyPr spcFirstLastPara="1" wrap="square" lIns="121900" tIns="121900" rIns="121900" bIns="121900" anchor="ctr" anchorCtr="0">
            <a:noAutofit/>
          </a:bodyPr>
          <a:lstStyle/>
          <a:p>
            <a:endParaRPr sz="2400"/>
          </a:p>
        </p:txBody>
      </p:sp>
      <p:pic>
        <p:nvPicPr>
          <p:cNvPr id="339" name="Google Shape;339;p30"/>
          <p:cNvPicPr preferRelativeResize="0"/>
          <p:nvPr/>
        </p:nvPicPr>
        <p:blipFill>
          <a:blip r:embed="rId3">
            <a:alphaModFix/>
          </a:blip>
          <a:stretch>
            <a:fillRect/>
          </a:stretch>
        </p:blipFill>
        <p:spPr>
          <a:xfrm>
            <a:off x="1212941" y="2023517"/>
            <a:ext cx="479785" cy="466335"/>
          </a:xfrm>
          <a:prstGeom prst="rect">
            <a:avLst/>
          </a:prstGeom>
          <a:noFill/>
          <a:ln>
            <a:noFill/>
          </a:ln>
        </p:spPr>
      </p:pic>
      <p:sp>
        <p:nvSpPr>
          <p:cNvPr id="340" name="Google Shape;340;p30"/>
          <p:cNvSpPr txBox="1"/>
          <p:nvPr/>
        </p:nvSpPr>
        <p:spPr>
          <a:xfrm>
            <a:off x="1692725" y="2023516"/>
            <a:ext cx="2475340" cy="342400"/>
          </a:xfrm>
          <a:prstGeom prst="rect">
            <a:avLst/>
          </a:prstGeom>
          <a:noFill/>
          <a:ln>
            <a:noFill/>
          </a:ln>
        </p:spPr>
        <p:txBody>
          <a:bodyPr spcFirstLastPara="1" wrap="square" lIns="121900" tIns="121900" rIns="121900" bIns="121900" anchor="t" anchorCtr="0">
            <a:noAutofit/>
          </a:bodyPr>
          <a:lstStyle/>
          <a:p>
            <a:r>
              <a:rPr lang="en" sz="2400" dirty="0">
                <a:latin typeface="Roboto Mono"/>
                <a:ea typeface="Roboto Mono"/>
                <a:cs typeface="Roboto Mono"/>
                <a:sym typeface="Roboto Mono"/>
              </a:rPr>
              <a:t>Applications</a:t>
            </a:r>
            <a:endParaRPr sz="2400" dirty="0">
              <a:latin typeface="Roboto Mono"/>
              <a:ea typeface="Roboto Mono"/>
              <a:cs typeface="Roboto Mono"/>
              <a:sym typeface="Roboto Mono"/>
            </a:endParaRPr>
          </a:p>
        </p:txBody>
      </p:sp>
      <p:pic>
        <p:nvPicPr>
          <p:cNvPr id="341" name="Google Shape;341;p30"/>
          <p:cNvPicPr preferRelativeResize="0"/>
          <p:nvPr/>
        </p:nvPicPr>
        <p:blipFill>
          <a:blip r:embed="rId3">
            <a:alphaModFix/>
          </a:blip>
          <a:stretch>
            <a:fillRect/>
          </a:stretch>
        </p:blipFill>
        <p:spPr>
          <a:xfrm>
            <a:off x="5745444" y="2078101"/>
            <a:ext cx="479785" cy="466335"/>
          </a:xfrm>
          <a:prstGeom prst="rect">
            <a:avLst/>
          </a:prstGeom>
          <a:noFill/>
          <a:ln>
            <a:noFill/>
          </a:ln>
        </p:spPr>
      </p:pic>
      <p:sp>
        <p:nvSpPr>
          <p:cNvPr id="342" name="Google Shape;342;p30"/>
          <p:cNvSpPr txBox="1"/>
          <p:nvPr/>
        </p:nvSpPr>
        <p:spPr>
          <a:xfrm>
            <a:off x="6225228" y="2078100"/>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Users</a:t>
            </a:r>
            <a:endParaRPr sz="2400">
              <a:latin typeface="Roboto Mono"/>
              <a:ea typeface="Roboto Mono"/>
              <a:cs typeface="Roboto Mono"/>
              <a:sym typeface="Roboto Mono"/>
            </a:endParaRPr>
          </a:p>
        </p:txBody>
      </p:sp>
      <p:pic>
        <p:nvPicPr>
          <p:cNvPr id="343" name="Google Shape;343;p30"/>
          <p:cNvPicPr preferRelativeResize="0"/>
          <p:nvPr/>
        </p:nvPicPr>
        <p:blipFill>
          <a:blip r:embed="rId3">
            <a:alphaModFix/>
          </a:blip>
          <a:stretch>
            <a:fillRect/>
          </a:stretch>
        </p:blipFill>
        <p:spPr>
          <a:xfrm>
            <a:off x="9198398" y="1955354"/>
            <a:ext cx="479785" cy="466335"/>
          </a:xfrm>
          <a:prstGeom prst="rect">
            <a:avLst/>
          </a:prstGeom>
          <a:noFill/>
          <a:ln>
            <a:noFill/>
          </a:ln>
        </p:spPr>
      </p:pic>
      <p:sp>
        <p:nvSpPr>
          <p:cNvPr id="344" name="Google Shape;344;p30"/>
          <p:cNvSpPr txBox="1"/>
          <p:nvPr/>
        </p:nvSpPr>
        <p:spPr>
          <a:xfrm>
            <a:off x="9678183" y="1955353"/>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System</a:t>
            </a:r>
            <a:endParaRPr sz="2400">
              <a:latin typeface="Roboto Mono"/>
              <a:ea typeface="Roboto Mono"/>
              <a:cs typeface="Roboto Mono"/>
              <a:sym typeface="Roboto Mono"/>
            </a:endParaRPr>
          </a:p>
        </p:txBody>
      </p:sp>
      <p:sp>
        <p:nvSpPr>
          <p:cNvPr id="345" name="Google Shape;345;p30"/>
          <p:cNvSpPr/>
          <p:nvPr/>
        </p:nvSpPr>
        <p:spPr>
          <a:xfrm>
            <a:off x="5455575" y="800199"/>
            <a:ext cx="1177200" cy="6204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46" name="Google Shape;346;p30"/>
          <p:cNvSpPr txBox="1"/>
          <p:nvPr/>
        </p:nvSpPr>
        <p:spPr>
          <a:xfrm>
            <a:off x="5830733" y="736033"/>
            <a:ext cx="690800" cy="342400"/>
          </a:xfrm>
          <a:prstGeom prst="rect">
            <a:avLst/>
          </a:prstGeom>
          <a:noFill/>
          <a:ln>
            <a:noFill/>
          </a:ln>
        </p:spPr>
        <p:txBody>
          <a:bodyPr spcFirstLastPara="1" wrap="square" lIns="121900" tIns="121900" rIns="121900" bIns="121900" anchor="t" anchorCtr="0">
            <a:noAutofit/>
          </a:bodyPr>
          <a:lstStyle/>
          <a:p>
            <a:r>
              <a:rPr lang="en" sz="3200" dirty="0">
                <a:latin typeface="Source Sans Pro"/>
                <a:ea typeface="Source Sans Pro"/>
                <a:cs typeface="Source Sans Pro"/>
                <a:sym typeface="Source Sans Pro"/>
              </a:rPr>
              <a:t>/</a:t>
            </a:r>
            <a:endParaRPr sz="3200" dirty="0">
              <a:latin typeface="Source Sans Pro"/>
              <a:ea typeface="Source Sans Pro"/>
              <a:cs typeface="Source Sans Pro"/>
              <a:sym typeface="Source Sans Pro"/>
            </a:endParaRPr>
          </a:p>
        </p:txBody>
      </p:sp>
      <p:cxnSp>
        <p:nvCxnSpPr>
          <p:cNvPr id="347" name="Google Shape;347;p30"/>
          <p:cNvCxnSpPr>
            <a:endCxn id="345" idx="1"/>
          </p:cNvCxnSpPr>
          <p:nvPr/>
        </p:nvCxnSpPr>
        <p:spPr>
          <a:xfrm rot="10800000" flipH="1">
            <a:off x="2187575" y="1110399"/>
            <a:ext cx="3268000" cy="855600"/>
          </a:xfrm>
          <a:prstGeom prst="straightConnector1">
            <a:avLst/>
          </a:prstGeom>
          <a:noFill/>
          <a:ln w="9525" cap="flat" cmpd="sng">
            <a:solidFill>
              <a:schemeClr val="dk2"/>
            </a:solidFill>
            <a:prstDash val="solid"/>
            <a:round/>
            <a:headEnd type="none" w="med" len="med"/>
            <a:tailEnd type="none" w="med" len="med"/>
          </a:ln>
        </p:spPr>
      </p:cxnSp>
      <p:cxnSp>
        <p:nvCxnSpPr>
          <p:cNvPr id="348" name="Google Shape;348;p30"/>
          <p:cNvCxnSpPr>
            <a:endCxn id="345" idx="2"/>
          </p:cNvCxnSpPr>
          <p:nvPr/>
        </p:nvCxnSpPr>
        <p:spPr>
          <a:xfrm rot="10800000" flipH="1">
            <a:off x="6038975" y="1420599"/>
            <a:ext cx="5200" cy="534800"/>
          </a:xfrm>
          <a:prstGeom prst="straightConnector1">
            <a:avLst/>
          </a:prstGeom>
          <a:noFill/>
          <a:ln w="9525" cap="flat" cmpd="sng">
            <a:solidFill>
              <a:schemeClr val="dk2"/>
            </a:solidFill>
            <a:prstDash val="solid"/>
            <a:round/>
            <a:headEnd type="none" w="med" len="med"/>
            <a:tailEnd type="none" w="med" len="med"/>
          </a:ln>
        </p:spPr>
      </p:cxnSp>
      <p:cxnSp>
        <p:nvCxnSpPr>
          <p:cNvPr id="349" name="Google Shape;349;p30"/>
          <p:cNvCxnSpPr>
            <a:stCxn id="345" idx="3"/>
          </p:cNvCxnSpPr>
          <p:nvPr/>
        </p:nvCxnSpPr>
        <p:spPr>
          <a:xfrm>
            <a:off x="6632775" y="1110399"/>
            <a:ext cx="2431600" cy="834000"/>
          </a:xfrm>
          <a:prstGeom prst="straightConnector1">
            <a:avLst/>
          </a:prstGeom>
          <a:noFill/>
          <a:ln w="9525" cap="flat" cmpd="sng">
            <a:solidFill>
              <a:schemeClr val="dk2"/>
            </a:solidFill>
            <a:prstDash val="solid"/>
            <a:round/>
            <a:headEnd type="none" w="med" len="med"/>
            <a:tailEnd type="none" w="med" len="med"/>
          </a:ln>
        </p:spPr>
      </p:cxnSp>
      <p:pic>
        <p:nvPicPr>
          <p:cNvPr id="350" name="Google Shape;350;p30"/>
          <p:cNvPicPr preferRelativeResize="0"/>
          <p:nvPr/>
        </p:nvPicPr>
        <p:blipFill>
          <a:blip r:embed="rId3">
            <a:alphaModFix/>
          </a:blip>
          <a:stretch>
            <a:fillRect/>
          </a:stretch>
        </p:blipFill>
        <p:spPr>
          <a:xfrm>
            <a:off x="4365982" y="3193530"/>
            <a:ext cx="479785" cy="466335"/>
          </a:xfrm>
          <a:prstGeom prst="rect">
            <a:avLst/>
          </a:prstGeom>
          <a:noFill/>
          <a:ln>
            <a:noFill/>
          </a:ln>
        </p:spPr>
      </p:pic>
      <p:sp>
        <p:nvSpPr>
          <p:cNvPr id="351" name="Google Shape;351;p30"/>
          <p:cNvSpPr txBox="1"/>
          <p:nvPr/>
        </p:nvSpPr>
        <p:spPr>
          <a:xfrm>
            <a:off x="4845767" y="3193529"/>
            <a:ext cx="2002400" cy="342400"/>
          </a:xfrm>
          <a:prstGeom prst="rect">
            <a:avLst/>
          </a:prstGeom>
          <a:noFill/>
          <a:ln>
            <a:noFill/>
          </a:ln>
        </p:spPr>
        <p:txBody>
          <a:bodyPr spcFirstLastPara="1" wrap="square" lIns="121900" tIns="121900" rIns="121900" bIns="121900" anchor="t" anchorCtr="0">
            <a:noAutofit/>
          </a:bodyPr>
          <a:lstStyle/>
          <a:p>
            <a:r>
              <a:rPr lang="en" sz="2400" dirty="0" err="1">
                <a:latin typeface="Roboto Mono"/>
                <a:ea typeface="Roboto Mono"/>
                <a:cs typeface="Roboto Mono"/>
                <a:sym typeface="Roboto Mono"/>
              </a:rPr>
              <a:t>ritika</a:t>
            </a:r>
            <a:endParaRPr sz="2400" dirty="0">
              <a:latin typeface="Roboto Mono"/>
              <a:ea typeface="Roboto Mono"/>
              <a:cs typeface="Roboto Mono"/>
              <a:sym typeface="Roboto Mono"/>
            </a:endParaRPr>
          </a:p>
        </p:txBody>
      </p:sp>
      <p:pic>
        <p:nvPicPr>
          <p:cNvPr id="352" name="Google Shape;352;p30"/>
          <p:cNvPicPr preferRelativeResize="0"/>
          <p:nvPr/>
        </p:nvPicPr>
        <p:blipFill>
          <a:blip r:embed="rId3">
            <a:alphaModFix/>
          </a:blip>
          <a:stretch>
            <a:fillRect/>
          </a:stretch>
        </p:blipFill>
        <p:spPr>
          <a:xfrm>
            <a:off x="7043696" y="3193530"/>
            <a:ext cx="479785" cy="466335"/>
          </a:xfrm>
          <a:prstGeom prst="rect">
            <a:avLst/>
          </a:prstGeom>
          <a:noFill/>
          <a:ln>
            <a:noFill/>
          </a:ln>
        </p:spPr>
      </p:pic>
      <p:sp>
        <p:nvSpPr>
          <p:cNvPr id="353" name="Google Shape;353;p30"/>
          <p:cNvSpPr txBox="1"/>
          <p:nvPr/>
        </p:nvSpPr>
        <p:spPr>
          <a:xfrm>
            <a:off x="7557572" y="3193529"/>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guest</a:t>
            </a:r>
            <a:endParaRPr sz="2400">
              <a:latin typeface="Roboto Mono"/>
              <a:ea typeface="Roboto Mono"/>
              <a:cs typeface="Roboto Mono"/>
              <a:sym typeface="Roboto Mono"/>
            </a:endParaRPr>
          </a:p>
        </p:txBody>
      </p:sp>
      <p:pic>
        <p:nvPicPr>
          <p:cNvPr id="354" name="Google Shape;354;p30"/>
          <p:cNvPicPr preferRelativeResize="0"/>
          <p:nvPr/>
        </p:nvPicPr>
        <p:blipFill>
          <a:blip r:embed="rId3">
            <a:alphaModFix/>
          </a:blip>
          <a:stretch>
            <a:fillRect/>
          </a:stretch>
        </p:blipFill>
        <p:spPr>
          <a:xfrm>
            <a:off x="9594181" y="3117771"/>
            <a:ext cx="479785" cy="466335"/>
          </a:xfrm>
          <a:prstGeom prst="rect">
            <a:avLst/>
          </a:prstGeom>
          <a:noFill/>
          <a:ln>
            <a:noFill/>
          </a:ln>
        </p:spPr>
      </p:pic>
      <p:pic>
        <p:nvPicPr>
          <p:cNvPr id="355" name="Google Shape;355;p30"/>
          <p:cNvPicPr preferRelativeResize="0"/>
          <p:nvPr/>
        </p:nvPicPr>
        <p:blipFill>
          <a:blip r:embed="rId3">
            <a:alphaModFix/>
          </a:blip>
          <a:stretch>
            <a:fillRect/>
          </a:stretch>
        </p:blipFill>
        <p:spPr>
          <a:xfrm>
            <a:off x="2266968" y="3247993"/>
            <a:ext cx="479785" cy="466335"/>
          </a:xfrm>
          <a:prstGeom prst="rect">
            <a:avLst/>
          </a:prstGeom>
          <a:noFill/>
          <a:ln>
            <a:noFill/>
          </a:ln>
        </p:spPr>
      </p:pic>
      <p:pic>
        <p:nvPicPr>
          <p:cNvPr id="356" name="Google Shape;356;p30"/>
          <p:cNvPicPr preferRelativeResize="0"/>
          <p:nvPr/>
        </p:nvPicPr>
        <p:blipFill>
          <a:blip r:embed="rId3">
            <a:alphaModFix/>
          </a:blip>
          <a:stretch>
            <a:fillRect/>
          </a:stretch>
        </p:blipFill>
        <p:spPr>
          <a:xfrm>
            <a:off x="1589134" y="3247993"/>
            <a:ext cx="479785" cy="466335"/>
          </a:xfrm>
          <a:prstGeom prst="rect">
            <a:avLst/>
          </a:prstGeom>
          <a:noFill/>
          <a:ln>
            <a:noFill/>
          </a:ln>
        </p:spPr>
      </p:pic>
      <p:pic>
        <p:nvPicPr>
          <p:cNvPr id="357" name="Google Shape;357;p30"/>
          <p:cNvPicPr preferRelativeResize="0"/>
          <p:nvPr/>
        </p:nvPicPr>
        <p:blipFill>
          <a:blip r:embed="rId3">
            <a:alphaModFix/>
          </a:blip>
          <a:stretch>
            <a:fillRect/>
          </a:stretch>
        </p:blipFill>
        <p:spPr>
          <a:xfrm>
            <a:off x="911301" y="3247993"/>
            <a:ext cx="479785" cy="466335"/>
          </a:xfrm>
          <a:prstGeom prst="rect">
            <a:avLst/>
          </a:prstGeom>
          <a:noFill/>
          <a:ln>
            <a:noFill/>
          </a:ln>
        </p:spPr>
      </p:pic>
      <p:pic>
        <p:nvPicPr>
          <p:cNvPr id="358" name="Google Shape;358;p30"/>
          <p:cNvPicPr preferRelativeResize="0"/>
          <p:nvPr/>
        </p:nvPicPr>
        <p:blipFill>
          <a:blip r:embed="rId3">
            <a:alphaModFix/>
          </a:blip>
          <a:stretch>
            <a:fillRect/>
          </a:stretch>
        </p:blipFill>
        <p:spPr>
          <a:xfrm>
            <a:off x="10190680" y="3117771"/>
            <a:ext cx="479785" cy="466335"/>
          </a:xfrm>
          <a:prstGeom prst="rect">
            <a:avLst/>
          </a:prstGeom>
          <a:noFill/>
          <a:ln>
            <a:noFill/>
          </a:ln>
        </p:spPr>
      </p:pic>
      <p:cxnSp>
        <p:nvCxnSpPr>
          <p:cNvPr id="359" name="Google Shape;359;p30"/>
          <p:cNvCxnSpPr>
            <a:stCxn id="339" idx="2"/>
            <a:endCxn id="357" idx="0"/>
          </p:cNvCxnSpPr>
          <p:nvPr/>
        </p:nvCxnSpPr>
        <p:spPr>
          <a:xfrm flipH="1">
            <a:off x="1151232" y="2489851"/>
            <a:ext cx="301600" cy="758000"/>
          </a:xfrm>
          <a:prstGeom prst="straightConnector1">
            <a:avLst/>
          </a:prstGeom>
          <a:noFill/>
          <a:ln w="9525" cap="flat" cmpd="sng">
            <a:solidFill>
              <a:schemeClr val="dk2"/>
            </a:solidFill>
            <a:prstDash val="solid"/>
            <a:round/>
            <a:headEnd type="none" w="med" len="med"/>
            <a:tailEnd type="none" w="med" len="med"/>
          </a:ln>
        </p:spPr>
      </p:cxnSp>
      <p:cxnSp>
        <p:nvCxnSpPr>
          <p:cNvPr id="360" name="Google Shape;360;p30"/>
          <p:cNvCxnSpPr>
            <a:stCxn id="356" idx="0"/>
            <a:endCxn id="339" idx="2"/>
          </p:cNvCxnSpPr>
          <p:nvPr/>
        </p:nvCxnSpPr>
        <p:spPr>
          <a:xfrm rot="10800000">
            <a:off x="1453027" y="2489992"/>
            <a:ext cx="376000" cy="758000"/>
          </a:xfrm>
          <a:prstGeom prst="straightConnector1">
            <a:avLst/>
          </a:prstGeom>
          <a:noFill/>
          <a:ln w="9525" cap="flat" cmpd="sng">
            <a:solidFill>
              <a:schemeClr val="dk2"/>
            </a:solidFill>
            <a:prstDash val="solid"/>
            <a:round/>
            <a:headEnd type="none" w="med" len="med"/>
            <a:tailEnd type="none" w="med" len="med"/>
          </a:ln>
        </p:spPr>
      </p:cxnSp>
      <p:cxnSp>
        <p:nvCxnSpPr>
          <p:cNvPr id="361" name="Google Shape;361;p30"/>
          <p:cNvCxnSpPr>
            <a:stCxn id="355" idx="0"/>
            <a:endCxn id="339" idx="2"/>
          </p:cNvCxnSpPr>
          <p:nvPr/>
        </p:nvCxnSpPr>
        <p:spPr>
          <a:xfrm rot="10800000">
            <a:off x="1452860" y="2489992"/>
            <a:ext cx="1054000" cy="758000"/>
          </a:xfrm>
          <a:prstGeom prst="straightConnector1">
            <a:avLst/>
          </a:prstGeom>
          <a:noFill/>
          <a:ln w="9525" cap="flat" cmpd="sng">
            <a:solidFill>
              <a:schemeClr val="dk2"/>
            </a:solidFill>
            <a:prstDash val="solid"/>
            <a:round/>
            <a:headEnd type="none" w="med" len="med"/>
            <a:tailEnd type="none" w="med" len="med"/>
          </a:ln>
        </p:spPr>
      </p:cxnSp>
      <p:cxnSp>
        <p:nvCxnSpPr>
          <p:cNvPr id="362" name="Google Shape;362;p30"/>
          <p:cNvCxnSpPr>
            <a:stCxn id="354" idx="0"/>
            <a:endCxn id="343" idx="2"/>
          </p:cNvCxnSpPr>
          <p:nvPr/>
        </p:nvCxnSpPr>
        <p:spPr>
          <a:xfrm rot="10800000">
            <a:off x="9438472" y="2421771"/>
            <a:ext cx="395600" cy="696000"/>
          </a:xfrm>
          <a:prstGeom prst="straightConnector1">
            <a:avLst/>
          </a:prstGeom>
          <a:noFill/>
          <a:ln w="9525" cap="flat" cmpd="sng">
            <a:solidFill>
              <a:schemeClr val="dk2"/>
            </a:solidFill>
            <a:prstDash val="solid"/>
            <a:round/>
            <a:headEnd type="none" w="med" len="med"/>
            <a:tailEnd type="none" w="med" len="med"/>
          </a:ln>
        </p:spPr>
      </p:cxnSp>
      <p:cxnSp>
        <p:nvCxnSpPr>
          <p:cNvPr id="363" name="Google Shape;363;p30"/>
          <p:cNvCxnSpPr>
            <a:stCxn id="358" idx="0"/>
            <a:endCxn id="343" idx="2"/>
          </p:cNvCxnSpPr>
          <p:nvPr/>
        </p:nvCxnSpPr>
        <p:spPr>
          <a:xfrm rot="10800000">
            <a:off x="9438171" y="2421771"/>
            <a:ext cx="992400" cy="696000"/>
          </a:xfrm>
          <a:prstGeom prst="straightConnector1">
            <a:avLst/>
          </a:prstGeom>
          <a:noFill/>
          <a:ln w="9525" cap="flat" cmpd="sng">
            <a:solidFill>
              <a:schemeClr val="dk2"/>
            </a:solidFill>
            <a:prstDash val="solid"/>
            <a:round/>
            <a:headEnd type="none" w="med" len="med"/>
            <a:tailEnd type="none" w="med" len="med"/>
          </a:ln>
        </p:spPr>
      </p:cxnSp>
      <p:cxnSp>
        <p:nvCxnSpPr>
          <p:cNvPr id="364" name="Google Shape;364;p30"/>
          <p:cNvCxnSpPr>
            <a:stCxn id="351" idx="1"/>
            <a:endCxn id="341" idx="2"/>
          </p:cNvCxnSpPr>
          <p:nvPr/>
        </p:nvCxnSpPr>
        <p:spPr>
          <a:xfrm rot="10800000" flipH="1">
            <a:off x="4845767" y="2544329"/>
            <a:ext cx="1139600" cy="820400"/>
          </a:xfrm>
          <a:prstGeom prst="straightConnector1">
            <a:avLst/>
          </a:prstGeom>
          <a:noFill/>
          <a:ln w="9525" cap="flat" cmpd="sng">
            <a:solidFill>
              <a:schemeClr val="dk2"/>
            </a:solidFill>
            <a:prstDash val="solid"/>
            <a:round/>
            <a:headEnd type="none" w="med" len="med"/>
            <a:tailEnd type="none" w="med" len="med"/>
          </a:ln>
        </p:spPr>
      </p:cxnSp>
      <p:cxnSp>
        <p:nvCxnSpPr>
          <p:cNvPr id="365" name="Google Shape;365;p30"/>
          <p:cNvCxnSpPr>
            <a:endCxn id="341" idx="2"/>
          </p:cNvCxnSpPr>
          <p:nvPr/>
        </p:nvCxnSpPr>
        <p:spPr>
          <a:xfrm rot="10800000">
            <a:off x="5985336" y="2544435"/>
            <a:ext cx="1038800" cy="652400"/>
          </a:xfrm>
          <a:prstGeom prst="straightConnector1">
            <a:avLst/>
          </a:prstGeom>
          <a:noFill/>
          <a:ln w="9525" cap="flat" cmpd="sng">
            <a:solidFill>
              <a:schemeClr val="dk2"/>
            </a:solidFill>
            <a:prstDash val="solid"/>
            <a:round/>
            <a:headEnd type="none" w="med" len="med"/>
            <a:tailEnd type="none" w="med" len="med"/>
          </a:ln>
        </p:spPr>
      </p:cxnSp>
      <p:sp>
        <p:nvSpPr>
          <p:cNvPr id="393" name="Google Shape;393;p30"/>
          <p:cNvSpPr txBox="1"/>
          <p:nvPr/>
        </p:nvSpPr>
        <p:spPr>
          <a:xfrm>
            <a:off x="832175" y="-600"/>
            <a:ext cx="11601200" cy="342400"/>
          </a:xfrm>
          <a:prstGeom prst="rect">
            <a:avLst/>
          </a:prstGeom>
          <a:noFill/>
          <a:ln>
            <a:noFill/>
          </a:ln>
        </p:spPr>
        <p:txBody>
          <a:bodyPr spcFirstLastPara="1" wrap="square" lIns="121900" tIns="121900" rIns="121900" bIns="121900" anchor="t" anchorCtr="0">
            <a:noAutofit/>
          </a:bodyPr>
          <a:lstStyle/>
          <a:p>
            <a:r>
              <a:rPr lang="en" sz="2400" dirty="0">
                <a:solidFill>
                  <a:srgbClr val="FF0000"/>
                </a:solidFill>
                <a:latin typeface="Roboto Mono"/>
                <a:ea typeface="Roboto Mono"/>
                <a:cs typeface="Roboto Mono"/>
                <a:sym typeface="Roboto Mono"/>
              </a:rPr>
              <a:t>  /Users/</a:t>
            </a:r>
            <a:r>
              <a:rPr lang="en-US" sz="2400" dirty="0">
                <a:solidFill>
                  <a:srgbClr val="FF0000"/>
                </a:solidFill>
                <a:latin typeface="Roboto Mono"/>
                <a:ea typeface="Roboto Mono"/>
                <a:cs typeface="Roboto Mono"/>
                <a:sym typeface="Roboto Mono"/>
              </a:rPr>
              <a:t>r</a:t>
            </a:r>
            <a:r>
              <a:rPr lang="en" sz="2400" dirty="0" err="1">
                <a:solidFill>
                  <a:srgbClr val="FF0000"/>
                </a:solidFill>
                <a:latin typeface="Roboto Mono"/>
                <a:ea typeface="Roboto Mono"/>
                <a:cs typeface="Roboto Mono"/>
                <a:sym typeface="Roboto Mono"/>
              </a:rPr>
              <a:t>itika</a:t>
            </a:r>
            <a:r>
              <a:rPr lang="en" sz="2400" dirty="0">
                <a:solidFill>
                  <a:srgbClr val="FF0000"/>
                </a:solidFill>
                <a:latin typeface="Roboto Mono"/>
                <a:ea typeface="Roboto Mono"/>
                <a:cs typeface="Roboto Mono"/>
                <a:sym typeface="Roboto Mono"/>
              </a:rPr>
              <a:t>/Documents/</a:t>
            </a:r>
            <a:r>
              <a:rPr lang="en" sz="2400" dirty="0" err="1">
                <a:solidFill>
                  <a:srgbClr val="FF0000"/>
                </a:solidFill>
                <a:latin typeface="Roboto Mono"/>
                <a:ea typeface="Roboto Mono"/>
                <a:cs typeface="Roboto Mono"/>
                <a:sym typeface="Roboto Mono"/>
              </a:rPr>
              <a:t>my_project</a:t>
            </a:r>
            <a:r>
              <a:rPr lang="en" sz="2400" dirty="0">
                <a:solidFill>
                  <a:srgbClr val="FF0000"/>
                </a:solidFill>
                <a:latin typeface="Roboto Mono"/>
                <a:ea typeface="Roboto Mono"/>
                <a:cs typeface="Roboto Mono"/>
                <a:sym typeface="Roboto Mono"/>
              </a:rPr>
              <a:t>/</a:t>
            </a:r>
            <a:r>
              <a:rPr lang="en" sz="2400" dirty="0" err="1">
                <a:solidFill>
                  <a:srgbClr val="FF0000"/>
                </a:solidFill>
                <a:latin typeface="Roboto Mono"/>
                <a:ea typeface="Roboto Mono"/>
                <a:cs typeface="Roboto Mono"/>
                <a:sym typeface="Roboto Mono"/>
              </a:rPr>
              <a:t>data.csv</a:t>
            </a:r>
            <a:endParaRPr sz="2400" dirty="0">
              <a:solidFill>
                <a:srgbClr val="FF0000"/>
              </a:solidFill>
              <a:latin typeface="Roboto Mono"/>
              <a:ea typeface="Roboto Mono"/>
              <a:cs typeface="Roboto Mono"/>
              <a:sym typeface="Roboto Mono"/>
            </a:endParaRPr>
          </a:p>
        </p:txBody>
      </p:sp>
      <p:pic>
        <p:nvPicPr>
          <p:cNvPr id="5" name="Google Shape;210;p27">
            <a:extLst>
              <a:ext uri="{FF2B5EF4-FFF2-40B4-BE49-F238E27FC236}">
                <a16:creationId xmlns:a16="http://schemas.microsoft.com/office/drawing/2014/main" id="{CE3009B8-DBDC-E920-D869-955C90C473AE}"/>
              </a:ext>
            </a:extLst>
          </p:cNvPr>
          <p:cNvPicPr preferRelativeResize="0"/>
          <p:nvPr/>
        </p:nvPicPr>
        <p:blipFill>
          <a:blip r:embed="rId3">
            <a:alphaModFix/>
          </a:blip>
          <a:stretch>
            <a:fillRect/>
          </a:stretch>
        </p:blipFill>
        <p:spPr>
          <a:xfrm>
            <a:off x="1751773" y="4446047"/>
            <a:ext cx="479785" cy="466335"/>
          </a:xfrm>
          <a:prstGeom prst="rect">
            <a:avLst/>
          </a:prstGeom>
          <a:noFill/>
          <a:ln>
            <a:noFill/>
          </a:ln>
        </p:spPr>
      </p:pic>
      <p:sp>
        <p:nvSpPr>
          <p:cNvPr id="6" name="Google Shape;211;p27">
            <a:extLst>
              <a:ext uri="{FF2B5EF4-FFF2-40B4-BE49-F238E27FC236}">
                <a16:creationId xmlns:a16="http://schemas.microsoft.com/office/drawing/2014/main" id="{C07FCD23-3BD2-C62F-28EF-DF28E4DE2D18}"/>
              </a:ext>
            </a:extLst>
          </p:cNvPr>
          <p:cNvSpPr txBox="1"/>
          <p:nvPr/>
        </p:nvSpPr>
        <p:spPr>
          <a:xfrm>
            <a:off x="2231557" y="4446047"/>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Documents</a:t>
            </a:r>
            <a:endParaRPr sz="2400">
              <a:latin typeface="Roboto Mono"/>
              <a:ea typeface="Roboto Mono"/>
              <a:cs typeface="Roboto Mono"/>
              <a:sym typeface="Roboto Mono"/>
            </a:endParaRPr>
          </a:p>
        </p:txBody>
      </p:sp>
      <p:pic>
        <p:nvPicPr>
          <p:cNvPr id="7" name="Google Shape;212;p27">
            <a:extLst>
              <a:ext uri="{FF2B5EF4-FFF2-40B4-BE49-F238E27FC236}">
                <a16:creationId xmlns:a16="http://schemas.microsoft.com/office/drawing/2014/main" id="{F8655939-9797-D0F4-B79F-32D2B1A9FC34}"/>
              </a:ext>
            </a:extLst>
          </p:cNvPr>
          <p:cNvPicPr preferRelativeResize="0"/>
          <p:nvPr/>
        </p:nvPicPr>
        <p:blipFill>
          <a:blip r:embed="rId3">
            <a:alphaModFix/>
          </a:blip>
          <a:stretch>
            <a:fillRect/>
          </a:stretch>
        </p:blipFill>
        <p:spPr>
          <a:xfrm>
            <a:off x="4028305" y="4424445"/>
            <a:ext cx="479785" cy="466335"/>
          </a:xfrm>
          <a:prstGeom prst="rect">
            <a:avLst/>
          </a:prstGeom>
          <a:noFill/>
          <a:ln>
            <a:noFill/>
          </a:ln>
        </p:spPr>
      </p:pic>
      <p:sp>
        <p:nvSpPr>
          <p:cNvPr id="8" name="Google Shape;213;p27">
            <a:extLst>
              <a:ext uri="{FF2B5EF4-FFF2-40B4-BE49-F238E27FC236}">
                <a16:creationId xmlns:a16="http://schemas.microsoft.com/office/drawing/2014/main" id="{E1C80B5D-89BB-8A66-0E2B-3D0E34C2F3C2}"/>
              </a:ext>
            </a:extLst>
          </p:cNvPr>
          <p:cNvSpPr txBox="1"/>
          <p:nvPr/>
        </p:nvSpPr>
        <p:spPr>
          <a:xfrm>
            <a:off x="4508089" y="4424444"/>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Desktop</a:t>
            </a:r>
            <a:endParaRPr sz="2400">
              <a:latin typeface="Roboto Mono"/>
              <a:ea typeface="Roboto Mono"/>
              <a:cs typeface="Roboto Mono"/>
              <a:sym typeface="Roboto Mono"/>
            </a:endParaRPr>
          </a:p>
        </p:txBody>
      </p:sp>
      <p:pic>
        <p:nvPicPr>
          <p:cNvPr id="9" name="Google Shape;214;p27">
            <a:extLst>
              <a:ext uri="{FF2B5EF4-FFF2-40B4-BE49-F238E27FC236}">
                <a16:creationId xmlns:a16="http://schemas.microsoft.com/office/drawing/2014/main" id="{37E93294-6278-3F25-137D-FA79DE854435}"/>
              </a:ext>
            </a:extLst>
          </p:cNvPr>
          <p:cNvPicPr preferRelativeResize="0"/>
          <p:nvPr/>
        </p:nvPicPr>
        <p:blipFill>
          <a:blip r:embed="rId3">
            <a:alphaModFix/>
          </a:blip>
          <a:stretch>
            <a:fillRect/>
          </a:stretch>
        </p:blipFill>
        <p:spPr>
          <a:xfrm>
            <a:off x="6214242" y="4446047"/>
            <a:ext cx="479785" cy="466335"/>
          </a:xfrm>
          <a:prstGeom prst="rect">
            <a:avLst/>
          </a:prstGeom>
          <a:noFill/>
          <a:ln>
            <a:noFill/>
          </a:ln>
        </p:spPr>
      </p:pic>
      <p:sp>
        <p:nvSpPr>
          <p:cNvPr id="10" name="Google Shape;215;p27">
            <a:extLst>
              <a:ext uri="{FF2B5EF4-FFF2-40B4-BE49-F238E27FC236}">
                <a16:creationId xmlns:a16="http://schemas.microsoft.com/office/drawing/2014/main" id="{5E33D00E-B7D8-672F-F666-477AA72B95ED}"/>
              </a:ext>
            </a:extLst>
          </p:cNvPr>
          <p:cNvSpPr txBox="1"/>
          <p:nvPr/>
        </p:nvSpPr>
        <p:spPr>
          <a:xfrm>
            <a:off x="6694027" y="4446047"/>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Music</a:t>
            </a:r>
            <a:endParaRPr sz="2400">
              <a:latin typeface="Roboto Mono"/>
              <a:ea typeface="Roboto Mono"/>
              <a:cs typeface="Roboto Mono"/>
              <a:sym typeface="Roboto Mono"/>
            </a:endParaRPr>
          </a:p>
        </p:txBody>
      </p:sp>
      <p:pic>
        <p:nvPicPr>
          <p:cNvPr id="11" name="Google Shape;216;p27">
            <a:extLst>
              <a:ext uri="{FF2B5EF4-FFF2-40B4-BE49-F238E27FC236}">
                <a16:creationId xmlns:a16="http://schemas.microsoft.com/office/drawing/2014/main" id="{B3A5F467-98C6-CA6B-7A07-C7CF18909983}"/>
              </a:ext>
            </a:extLst>
          </p:cNvPr>
          <p:cNvPicPr preferRelativeResize="0"/>
          <p:nvPr/>
        </p:nvPicPr>
        <p:blipFill>
          <a:blip r:embed="rId3">
            <a:alphaModFix/>
          </a:blip>
          <a:stretch>
            <a:fillRect/>
          </a:stretch>
        </p:blipFill>
        <p:spPr>
          <a:xfrm>
            <a:off x="8400180" y="4446047"/>
            <a:ext cx="479785" cy="466335"/>
          </a:xfrm>
          <a:prstGeom prst="rect">
            <a:avLst/>
          </a:prstGeom>
          <a:noFill/>
          <a:ln>
            <a:noFill/>
          </a:ln>
        </p:spPr>
      </p:pic>
      <p:cxnSp>
        <p:nvCxnSpPr>
          <p:cNvPr id="19" name="Google Shape;218;p27">
            <a:extLst>
              <a:ext uri="{FF2B5EF4-FFF2-40B4-BE49-F238E27FC236}">
                <a16:creationId xmlns:a16="http://schemas.microsoft.com/office/drawing/2014/main" id="{1DFADC4C-6454-5167-DB6D-8C64D9848038}"/>
              </a:ext>
            </a:extLst>
          </p:cNvPr>
          <p:cNvCxnSpPr/>
          <p:nvPr/>
        </p:nvCxnSpPr>
        <p:spPr>
          <a:xfrm rot="10800000" flipH="1">
            <a:off x="2077873" y="3659864"/>
            <a:ext cx="2528000" cy="790000"/>
          </a:xfrm>
          <a:prstGeom prst="straightConnector1">
            <a:avLst/>
          </a:prstGeom>
          <a:noFill/>
          <a:ln w="9525" cap="flat" cmpd="sng">
            <a:solidFill>
              <a:schemeClr val="dk2"/>
            </a:solidFill>
            <a:prstDash val="solid"/>
            <a:round/>
            <a:headEnd type="none" w="med" len="med"/>
            <a:tailEnd type="none" w="med" len="med"/>
          </a:ln>
        </p:spPr>
      </p:cxnSp>
      <p:cxnSp>
        <p:nvCxnSpPr>
          <p:cNvPr id="20" name="Google Shape;219;p27">
            <a:extLst>
              <a:ext uri="{FF2B5EF4-FFF2-40B4-BE49-F238E27FC236}">
                <a16:creationId xmlns:a16="http://schemas.microsoft.com/office/drawing/2014/main" id="{568445FE-D2AE-2A85-C480-E872CD4E2806}"/>
              </a:ext>
            </a:extLst>
          </p:cNvPr>
          <p:cNvCxnSpPr/>
          <p:nvPr/>
        </p:nvCxnSpPr>
        <p:spPr>
          <a:xfrm rot="10800000" flipH="1">
            <a:off x="4268197" y="3670444"/>
            <a:ext cx="334000" cy="754000"/>
          </a:xfrm>
          <a:prstGeom prst="straightConnector1">
            <a:avLst/>
          </a:prstGeom>
          <a:noFill/>
          <a:ln w="9525" cap="flat" cmpd="sng">
            <a:solidFill>
              <a:schemeClr val="dk2"/>
            </a:solidFill>
            <a:prstDash val="solid"/>
            <a:round/>
            <a:headEnd type="none" w="med" len="med"/>
            <a:tailEnd type="none" w="med" len="med"/>
          </a:ln>
        </p:spPr>
      </p:cxnSp>
      <p:cxnSp>
        <p:nvCxnSpPr>
          <p:cNvPr id="21" name="Google Shape;220;p27">
            <a:extLst>
              <a:ext uri="{FF2B5EF4-FFF2-40B4-BE49-F238E27FC236}">
                <a16:creationId xmlns:a16="http://schemas.microsoft.com/office/drawing/2014/main" id="{F9565EED-3865-DA3D-C4CA-81C69860F084}"/>
              </a:ext>
            </a:extLst>
          </p:cNvPr>
          <p:cNvCxnSpPr/>
          <p:nvPr/>
        </p:nvCxnSpPr>
        <p:spPr>
          <a:xfrm rot="10800000">
            <a:off x="4643735" y="3660047"/>
            <a:ext cx="1810400" cy="786000"/>
          </a:xfrm>
          <a:prstGeom prst="straightConnector1">
            <a:avLst/>
          </a:prstGeom>
          <a:noFill/>
          <a:ln w="9525" cap="flat" cmpd="sng">
            <a:solidFill>
              <a:schemeClr val="dk2"/>
            </a:solidFill>
            <a:prstDash val="solid"/>
            <a:round/>
            <a:headEnd type="none" w="med" len="med"/>
            <a:tailEnd type="none" w="med" len="med"/>
          </a:ln>
        </p:spPr>
      </p:cxnSp>
      <p:cxnSp>
        <p:nvCxnSpPr>
          <p:cNvPr id="22" name="Google Shape;221;p27">
            <a:extLst>
              <a:ext uri="{FF2B5EF4-FFF2-40B4-BE49-F238E27FC236}">
                <a16:creationId xmlns:a16="http://schemas.microsoft.com/office/drawing/2014/main" id="{8F521FDD-2243-7EB3-8849-1A4CEB0B8BE9}"/>
              </a:ext>
            </a:extLst>
          </p:cNvPr>
          <p:cNvCxnSpPr/>
          <p:nvPr/>
        </p:nvCxnSpPr>
        <p:spPr>
          <a:xfrm rot="10800000">
            <a:off x="4605873" y="3659864"/>
            <a:ext cx="3710400" cy="808400"/>
          </a:xfrm>
          <a:prstGeom prst="straightConnector1">
            <a:avLst/>
          </a:prstGeom>
          <a:noFill/>
          <a:ln w="9525" cap="flat" cmpd="sng">
            <a:solidFill>
              <a:schemeClr val="dk2"/>
            </a:solidFill>
            <a:prstDash val="solid"/>
            <a:round/>
            <a:headEnd type="none" w="med" len="med"/>
            <a:tailEnd type="none" w="med" len="med"/>
          </a:ln>
        </p:spPr>
      </p:cxnSp>
      <p:sp>
        <p:nvSpPr>
          <p:cNvPr id="23" name="Google Shape;217;p27">
            <a:extLst>
              <a:ext uri="{FF2B5EF4-FFF2-40B4-BE49-F238E27FC236}">
                <a16:creationId xmlns:a16="http://schemas.microsoft.com/office/drawing/2014/main" id="{07A8126B-E01A-7F2E-5EE8-BA53D45A9D3A}"/>
              </a:ext>
            </a:extLst>
          </p:cNvPr>
          <p:cNvSpPr txBox="1"/>
          <p:nvPr/>
        </p:nvSpPr>
        <p:spPr>
          <a:xfrm>
            <a:off x="8879964" y="4446047"/>
            <a:ext cx="2002400" cy="342400"/>
          </a:xfrm>
          <a:prstGeom prst="rect">
            <a:avLst/>
          </a:prstGeom>
          <a:noFill/>
          <a:ln>
            <a:noFill/>
          </a:ln>
        </p:spPr>
        <p:txBody>
          <a:bodyPr spcFirstLastPara="1" wrap="square" lIns="121900" tIns="121900" rIns="121900" bIns="121900" anchor="t" anchorCtr="0">
            <a:noAutofit/>
          </a:bodyPr>
          <a:lstStyle/>
          <a:p>
            <a:r>
              <a:rPr lang="en" sz="2400" dirty="0">
                <a:latin typeface="Roboto Mono"/>
                <a:ea typeface="Roboto Mono"/>
                <a:cs typeface="Roboto Mono"/>
                <a:sym typeface="Roboto Mono"/>
              </a:rPr>
              <a:t>Photos</a:t>
            </a:r>
            <a:endParaRPr sz="2400" dirty="0">
              <a:latin typeface="Roboto Mono"/>
              <a:ea typeface="Roboto Mono"/>
              <a:cs typeface="Roboto Mono"/>
              <a:sym typeface="Roboto Mono"/>
            </a:endParaRPr>
          </a:p>
        </p:txBody>
      </p:sp>
      <p:pic>
        <p:nvPicPr>
          <p:cNvPr id="12" name="Google Shape;267;p28">
            <a:extLst>
              <a:ext uri="{FF2B5EF4-FFF2-40B4-BE49-F238E27FC236}">
                <a16:creationId xmlns:a16="http://schemas.microsoft.com/office/drawing/2014/main" id="{278D7BE3-6A25-8146-D887-09C0036FB89C}"/>
              </a:ext>
            </a:extLst>
          </p:cNvPr>
          <p:cNvPicPr preferRelativeResize="0"/>
          <p:nvPr/>
        </p:nvPicPr>
        <p:blipFill>
          <a:blip r:embed="rId3">
            <a:alphaModFix/>
          </a:blip>
          <a:stretch>
            <a:fillRect/>
          </a:stretch>
        </p:blipFill>
        <p:spPr>
          <a:xfrm>
            <a:off x="1212941" y="5476869"/>
            <a:ext cx="479785" cy="466335"/>
          </a:xfrm>
          <a:prstGeom prst="rect">
            <a:avLst/>
          </a:prstGeom>
          <a:noFill/>
          <a:ln>
            <a:noFill/>
          </a:ln>
        </p:spPr>
      </p:pic>
      <p:sp>
        <p:nvSpPr>
          <p:cNvPr id="13" name="Google Shape;268;p28">
            <a:extLst>
              <a:ext uri="{FF2B5EF4-FFF2-40B4-BE49-F238E27FC236}">
                <a16:creationId xmlns:a16="http://schemas.microsoft.com/office/drawing/2014/main" id="{61532A73-4DDD-EC09-3F2C-F90784E0F16C}"/>
              </a:ext>
            </a:extLst>
          </p:cNvPr>
          <p:cNvSpPr txBox="1"/>
          <p:nvPr/>
        </p:nvSpPr>
        <p:spPr>
          <a:xfrm>
            <a:off x="1692724" y="5476868"/>
            <a:ext cx="2575471"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dissertation</a:t>
            </a:r>
            <a:endParaRPr sz="2400">
              <a:latin typeface="Roboto Mono"/>
              <a:ea typeface="Roboto Mono"/>
              <a:cs typeface="Roboto Mono"/>
              <a:sym typeface="Roboto Mono"/>
            </a:endParaRPr>
          </a:p>
        </p:txBody>
      </p:sp>
      <p:pic>
        <p:nvPicPr>
          <p:cNvPr id="14" name="Google Shape;269;p28">
            <a:extLst>
              <a:ext uri="{FF2B5EF4-FFF2-40B4-BE49-F238E27FC236}">
                <a16:creationId xmlns:a16="http://schemas.microsoft.com/office/drawing/2014/main" id="{B3450DF1-A53D-23BD-37F2-5CA6F559C7D6}"/>
              </a:ext>
            </a:extLst>
          </p:cNvPr>
          <p:cNvPicPr preferRelativeResize="0"/>
          <p:nvPr/>
        </p:nvPicPr>
        <p:blipFill>
          <a:blip r:embed="rId3">
            <a:alphaModFix/>
          </a:blip>
          <a:stretch>
            <a:fillRect/>
          </a:stretch>
        </p:blipFill>
        <p:spPr>
          <a:xfrm>
            <a:off x="4174369" y="5476869"/>
            <a:ext cx="479785" cy="466335"/>
          </a:xfrm>
          <a:prstGeom prst="rect">
            <a:avLst/>
          </a:prstGeom>
          <a:noFill/>
          <a:ln>
            <a:noFill/>
          </a:ln>
        </p:spPr>
      </p:pic>
      <p:cxnSp>
        <p:nvCxnSpPr>
          <p:cNvPr id="15" name="Google Shape;271;p28">
            <a:extLst>
              <a:ext uri="{FF2B5EF4-FFF2-40B4-BE49-F238E27FC236}">
                <a16:creationId xmlns:a16="http://schemas.microsoft.com/office/drawing/2014/main" id="{F5F86C9E-45D7-D2BD-244D-1427CD1B2DC0}"/>
              </a:ext>
            </a:extLst>
          </p:cNvPr>
          <p:cNvCxnSpPr/>
          <p:nvPr/>
        </p:nvCxnSpPr>
        <p:spPr>
          <a:xfrm rot="10800000" flipH="1">
            <a:off x="1582465" y="4912380"/>
            <a:ext cx="409200" cy="529200"/>
          </a:xfrm>
          <a:prstGeom prst="straightConnector1">
            <a:avLst/>
          </a:prstGeom>
          <a:noFill/>
          <a:ln w="9525" cap="flat" cmpd="sng">
            <a:solidFill>
              <a:schemeClr val="dk2"/>
            </a:solidFill>
            <a:prstDash val="solid"/>
            <a:round/>
            <a:headEnd type="none" w="med" len="med"/>
            <a:tailEnd type="none" w="med" len="med"/>
          </a:ln>
        </p:spPr>
      </p:cxnSp>
      <p:cxnSp>
        <p:nvCxnSpPr>
          <p:cNvPr id="16" name="Google Shape;272;p28">
            <a:extLst>
              <a:ext uri="{FF2B5EF4-FFF2-40B4-BE49-F238E27FC236}">
                <a16:creationId xmlns:a16="http://schemas.microsoft.com/office/drawing/2014/main" id="{E866034B-73A8-DB0D-C4E4-BA840CE92109}"/>
              </a:ext>
            </a:extLst>
          </p:cNvPr>
          <p:cNvCxnSpPr/>
          <p:nvPr/>
        </p:nvCxnSpPr>
        <p:spPr>
          <a:xfrm rot="10800000">
            <a:off x="1991665" y="4912380"/>
            <a:ext cx="2176400" cy="572000"/>
          </a:xfrm>
          <a:prstGeom prst="straightConnector1">
            <a:avLst/>
          </a:prstGeom>
          <a:noFill/>
          <a:ln w="9525" cap="flat" cmpd="sng">
            <a:solidFill>
              <a:schemeClr val="dk2"/>
            </a:solidFill>
            <a:prstDash val="solid"/>
            <a:round/>
            <a:headEnd type="none" w="med" len="med"/>
            <a:tailEnd type="none" w="med" len="med"/>
          </a:ln>
        </p:spPr>
      </p:cxnSp>
      <p:sp>
        <p:nvSpPr>
          <p:cNvPr id="17" name="Google Shape;270;p28">
            <a:extLst>
              <a:ext uri="{FF2B5EF4-FFF2-40B4-BE49-F238E27FC236}">
                <a16:creationId xmlns:a16="http://schemas.microsoft.com/office/drawing/2014/main" id="{38486941-A85F-17D2-9E9B-5BAF604366BB}"/>
              </a:ext>
            </a:extLst>
          </p:cNvPr>
          <p:cNvSpPr txBox="1"/>
          <p:nvPr/>
        </p:nvSpPr>
        <p:spPr>
          <a:xfrm>
            <a:off x="4654152" y="5476868"/>
            <a:ext cx="2710744" cy="342400"/>
          </a:xfrm>
          <a:prstGeom prst="rect">
            <a:avLst/>
          </a:prstGeom>
          <a:noFill/>
          <a:ln>
            <a:noFill/>
          </a:ln>
        </p:spPr>
        <p:txBody>
          <a:bodyPr spcFirstLastPara="1" wrap="square" lIns="121900" tIns="121900" rIns="121900" bIns="121900" anchor="t" anchorCtr="0">
            <a:noAutofit/>
          </a:bodyPr>
          <a:lstStyle/>
          <a:p>
            <a:r>
              <a:rPr lang="en" sz="2400" err="1">
                <a:latin typeface="Roboto Mono"/>
                <a:ea typeface="Roboto Mono"/>
                <a:cs typeface="Roboto Mono"/>
                <a:sym typeface="Roboto Mono"/>
              </a:rPr>
              <a:t>my_project</a:t>
            </a:r>
            <a:endParaRPr sz="2400">
              <a:latin typeface="Roboto Mono"/>
              <a:ea typeface="Roboto Mono"/>
              <a:cs typeface="Roboto Mono"/>
              <a:sym typeface="Roboto Mono"/>
            </a:endParaRPr>
          </a:p>
        </p:txBody>
      </p:sp>
      <p:pic>
        <p:nvPicPr>
          <p:cNvPr id="4" name="Google Shape;322;p29">
            <a:extLst>
              <a:ext uri="{FF2B5EF4-FFF2-40B4-BE49-F238E27FC236}">
                <a16:creationId xmlns:a16="http://schemas.microsoft.com/office/drawing/2014/main" id="{F331D0D3-26E0-E953-94E8-0E30BA92009D}"/>
              </a:ext>
            </a:extLst>
          </p:cNvPr>
          <p:cNvPicPr preferRelativeResize="0"/>
          <p:nvPr/>
        </p:nvPicPr>
        <p:blipFill>
          <a:blip r:embed="rId4">
            <a:alphaModFix/>
          </a:blip>
          <a:stretch>
            <a:fillRect/>
          </a:stretch>
        </p:blipFill>
        <p:spPr>
          <a:xfrm>
            <a:off x="3299335" y="6382167"/>
            <a:ext cx="395909" cy="384808"/>
          </a:xfrm>
          <a:prstGeom prst="rect">
            <a:avLst/>
          </a:prstGeom>
          <a:noFill/>
          <a:ln>
            <a:noFill/>
          </a:ln>
        </p:spPr>
      </p:pic>
      <p:sp>
        <p:nvSpPr>
          <p:cNvPr id="18" name="Google Shape;325;p29">
            <a:extLst>
              <a:ext uri="{FF2B5EF4-FFF2-40B4-BE49-F238E27FC236}">
                <a16:creationId xmlns:a16="http://schemas.microsoft.com/office/drawing/2014/main" id="{72AF2ACD-8B1D-036A-7FEE-A089978C0F0B}"/>
              </a:ext>
            </a:extLst>
          </p:cNvPr>
          <p:cNvSpPr txBox="1"/>
          <p:nvPr/>
        </p:nvSpPr>
        <p:spPr>
          <a:xfrm>
            <a:off x="3695243" y="6317849"/>
            <a:ext cx="2002400" cy="342400"/>
          </a:xfrm>
          <a:prstGeom prst="rect">
            <a:avLst/>
          </a:prstGeom>
          <a:noFill/>
          <a:ln>
            <a:noFill/>
          </a:ln>
        </p:spPr>
        <p:txBody>
          <a:bodyPr spcFirstLastPara="1" wrap="square" lIns="121900" tIns="121900" rIns="121900" bIns="121900" anchor="t" anchorCtr="0">
            <a:noAutofit/>
          </a:bodyPr>
          <a:lstStyle/>
          <a:p>
            <a:r>
              <a:rPr lang="en" sz="2400" dirty="0" err="1">
                <a:latin typeface="Roboto Mono"/>
                <a:ea typeface="Roboto Mono"/>
                <a:cs typeface="Roboto Mono"/>
                <a:sym typeface="Roboto Mono"/>
              </a:rPr>
              <a:t>data.csv</a:t>
            </a:r>
            <a:endParaRPr sz="2400" dirty="0">
              <a:latin typeface="Roboto Mono"/>
              <a:ea typeface="Roboto Mono"/>
              <a:cs typeface="Roboto Mono"/>
              <a:sym typeface="Roboto Mono"/>
            </a:endParaRPr>
          </a:p>
        </p:txBody>
      </p:sp>
      <p:pic>
        <p:nvPicPr>
          <p:cNvPr id="24" name="Google Shape;326;p29">
            <a:extLst>
              <a:ext uri="{FF2B5EF4-FFF2-40B4-BE49-F238E27FC236}">
                <a16:creationId xmlns:a16="http://schemas.microsoft.com/office/drawing/2014/main" id="{2F48977E-EE2D-F474-E5F3-58DF9F9A3D09}"/>
              </a:ext>
            </a:extLst>
          </p:cNvPr>
          <p:cNvPicPr preferRelativeResize="0"/>
          <p:nvPr/>
        </p:nvPicPr>
        <p:blipFill>
          <a:blip r:embed="rId4">
            <a:alphaModFix/>
          </a:blip>
          <a:stretch>
            <a:fillRect/>
          </a:stretch>
        </p:blipFill>
        <p:spPr>
          <a:xfrm>
            <a:off x="5504170" y="6414325"/>
            <a:ext cx="395909" cy="384808"/>
          </a:xfrm>
          <a:prstGeom prst="rect">
            <a:avLst/>
          </a:prstGeom>
          <a:noFill/>
          <a:ln>
            <a:noFill/>
          </a:ln>
        </p:spPr>
      </p:pic>
      <p:sp>
        <p:nvSpPr>
          <p:cNvPr id="25" name="Google Shape;327;p29">
            <a:extLst>
              <a:ext uri="{FF2B5EF4-FFF2-40B4-BE49-F238E27FC236}">
                <a16:creationId xmlns:a16="http://schemas.microsoft.com/office/drawing/2014/main" id="{43F30656-C658-A758-3682-FB3EA6B1C9C9}"/>
              </a:ext>
            </a:extLst>
          </p:cNvPr>
          <p:cNvSpPr txBox="1"/>
          <p:nvPr/>
        </p:nvSpPr>
        <p:spPr>
          <a:xfrm>
            <a:off x="5900076" y="6350008"/>
            <a:ext cx="2327552" cy="342400"/>
          </a:xfrm>
          <a:prstGeom prst="rect">
            <a:avLst/>
          </a:prstGeom>
          <a:noFill/>
          <a:ln>
            <a:noFill/>
          </a:ln>
        </p:spPr>
        <p:txBody>
          <a:bodyPr spcFirstLastPara="1" wrap="square" lIns="121900" tIns="121900" rIns="121900" bIns="121900" anchor="t" anchorCtr="0">
            <a:noAutofit/>
          </a:bodyPr>
          <a:lstStyle/>
          <a:p>
            <a:r>
              <a:rPr lang="en" sz="2400" err="1">
                <a:latin typeface="Roboto Mono"/>
                <a:ea typeface="Roboto Mono"/>
                <a:cs typeface="Roboto Mono"/>
                <a:sym typeface="Roboto Mono"/>
              </a:rPr>
              <a:t>process.py</a:t>
            </a:r>
            <a:endParaRPr sz="2400">
              <a:latin typeface="Roboto Mono"/>
              <a:ea typeface="Roboto Mono"/>
              <a:cs typeface="Roboto Mono"/>
              <a:sym typeface="Roboto Mono"/>
            </a:endParaRPr>
          </a:p>
        </p:txBody>
      </p:sp>
      <p:pic>
        <p:nvPicPr>
          <p:cNvPr id="26" name="Google Shape;328;p29">
            <a:extLst>
              <a:ext uri="{FF2B5EF4-FFF2-40B4-BE49-F238E27FC236}">
                <a16:creationId xmlns:a16="http://schemas.microsoft.com/office/drawing/2014/main" id="{28F5B95B-C964-C5EE-4532-9B8897FC33D4}"/>
              </a:ext>
            </a:extLst>
          </p:cNvPr>
          <p:cNvPicPr preferRelativeResize="0"/>
          <p:nvPr/>
        </p:nvPicPr>
        <p:blipFill>
          <a:blip r:embed="rId4">
            <a:alphaModFix/>
          </a:blip>
          <a:stretch>
            <a:fillRect/>
          </a:stretch>
        </p:blipFill>
        <p:spPr>
          <a:xfrm>
            <a:off x="8032146" y="6414325"/>
            <a:ext cx="395909" cy="384808"/>
          </a:xfrm>
          <a:prstGeom prst="rect">
            <a:avLst/>
          </a:prstGeom>
          <a:noFill/>
          <a:ln>
            <a:noFill/>
          </a:ln>
        </p:spPr>
      </p:pic>
      <p:sp>
        <p:nvSpPr>
          <p:cNvPr id="27" name="Google Shape;329;p29">
            <a:extLst>
              <a:ext uri="{FF2B5EF4-FFF2-40B4-BE49-F238E27FC236}">
                <a16:creationId xmlns:a16="http://schemas.microsoft.com/office/drawing/2014/main" id="{3BD3E92A-ABD8-C33F-F699-E66A1B3A5175}"/>
              </a:ext>
            </a:extLst>
          </p:cNvPr>
          <p:cNvSpPr txBox="1"/>
          <p:nvPr/>
        </p:nvSpPr>
        <p:spPr>
          <a:xfrm>
            <a:off x="8428052" y="6350008"/>
            <a:ext cx="2454311" cy="342400"/>
          </a:xfrm>
          <a:prstGeom prst="rect">
            <a:avLst/>
          </a:prstGeom>
          <a:noFill/>
          <a:ln>
            <a:noFill/>
          </a:ln>
        </p:spPr>
        <p:txBody>
          <a:bodyPr spcFirstLastPara="1" wrap="square" lIns="121900" tIns="121900" rIns="121900" bIns="121900" anchor="t" anchorCtr="0">
            <a:noAutofit/>
          </a:bodyPr>
          <a:lstStyle/>
          <a:p>
            <a:r>
              <a:rPr lang="en" sz="2400" err="1">
                <a:latin typeface="Roboto Mono"/>
                <a:ea typeface="Roboto Mono"/>
                <a:cs typeface="Roboto Mono"/>
                <a:sym typeface="Roboto Mono"/>
              </a:rPr>
              <a:t>DRAFT.docx</a:t>
            </a:r>
            <a:endParaRPr sz="2400">
              <a:latin typeface="Roboto Mono"/>
              <a:ea typeface="Roboto Mono"/>
              <a:cs typeface="Roboto Mono"/>
              <a:sym typeface="Roboto Mono"/>
            </a:endParaRPr>
          </a:p>
        </p:txBody>
      </p:sp>
      <p:cxnSp>
        <p:nvCxnSpPr>
          <p:cNvPr id="28" name="Google Shape;331;p29">
            <a:extLst>
              <a:ext uri="{FF2B5EF4-FFF2-40B4-BE49-F238E27FC236}">
                <a16:creationId xmlns:a16="http://schemas.microsoft.com/office/drawing/2014/main" id="{165CA7F1-B201-00D4-1874-6845407149C7}"/>
              </a:ext>
            </a:extLst>
          </p:cNvPr>
          <p:cNvCxnSpPr>
            <a:endCxn id="24" idx="0"/>
          </p:cNvCxnSpPr>
          <p:nvPr/>
        </p:nvCxnSpPr>
        <p:spPr>
          <a:xfrm>
            <a:off x="4414261" y="5943203"/>
            <a:ext cx="1288000" cy="471200"/>
          </a:xfrm>
          <a:prstGeom prst="straightConnector1">
            <a:avLst/>
          </a:prstGeom>
          <a:noFill/>
          <a:ln w="9525" cap="flat" cmpd="sng">
            <a:solidFill>
              <a:schemeClr val="dk2"/>
            </a:solidFill>
            <a:prstDash val="solid"/>
            <a:round/>
            <a:headEnd type="none" w="med" len="med"/>
            <a:tailEnd type="none" w="med" len="med"/>
          </a:ln>
        </p:spPr>
      </p:cxnSp>
      <p:cxnSp>
        <p:nvCxnSpPr>
          <p:cNvPr id="29" name="Google Shape;332;p29">
            <a:extLst>
              <a:ext uri="{FF2B5EF4-FFF2-40B4-BE49-F238E27FC236}">
                <a16:creationId xmlns:a16="http://schemas.microsoft.com/office/drawing/2014/main" id="{DA05BCBC-1742-07E6-6666-BA31603D8C39}"/>
              </a:ext>
            </a:extLst>
          </p:cNvPr>
          <p:cNvCxnSpPr>
            <a:endCxn id="26" idx="0"/>
          </p:cNvCxnSpPr>
          <p:nvPr/>
        </p:nvCxnSpPr>
        <p:spPr>
          <a:xfrm>
            <a:off x="4414261" y="5943203"/>
            <a:ext cx="3816000" cy="471200"/>
          </a:xfrm>
          <a:prstGeom prst="straightConnector1">
            <a:avLst/>
          </a:prstGeom>
          <a:noFill/>
          <a:ln w="9525" cap="flat" cmpd="sng">
            <a:solidFill>
              <a:schemeClr val="dk2"/>
            </a:solidFill>
            <a:prstDash val="solid"/>
            <a:round/>
            <a:headEnd type="none" w="med" len="med"/>
            <a:tailEnd type="none" w="med" len="med"/>
          </a:ln>
        </p:spPr>
      </p:cxnSp>
      <p:cxnSp>
        <p:nvCxnSpPr>
          <p:cNvPr id="30" name="Google Shape;330;p29">
            <a:extLst>
              <a:ext uri="{FF2B5EF4-FFF2-40B4-BE49-F238E27FC236}">
                <a16:creationId xmlns:a16="http://schemas.microsoft.com/office/drawing/2014/main" id="{52D9EDA1-1D3E-4F8B-FCC8-BD4B51A73B0E}"/>
              </a:ext>
            </a:extLst>
          </p:cNvPr>
          <p:cNvCxnSpPr/>
          <p:nvPr/>
        </p:nvCxnSpPr>
        <p:spPr>
          <a:xfrm rot="10800000" flipH="1">
            <a:off x="3497289" y="5943367"/>
            <a:ext cx="916800" cy="438800"/>
          </a:xfrm>
          <a:prstGeom prst="straightConnector1">
            <a:avLst/>
          </a:prstGeom>
          <a:noFill/>
          <a:ln w="9525" cap="flat" cmpd="sng">
            <a:solidFill>
              <a:schemeClr val="dk2"/>
            </a:solidFill>
            <a:prstDash val="solid"/>
            <a:round/>
            <a:headEnd type="none" w="med" len="med"/>
            <a:tailEnd type="none" w="med" len="med"/>
          </a:ln>
        </p:spPr>
      </p:cxnSp>
      <p:sp>
        <p:nvSpPr>
          <p:cNvPr id="32" name="TextBox 31">
            <a:extLst>
              <a:ext uri="{FF2B5EF4-FFF2-40B4-BE49-F238E27FC236}">
                <a16:creationId xmlns:a16="http://schemas.microsoft.com/office/drawing/2014/main" id="{6087A93D-686C-C4F8-AF89-40E2AAA9CD9D}"/>
              </a:ext>
            </a:extLst>
          </p:cNvPr>
          <p:cNvSpPr txBox="1"/>
          <p:nvPr/>
        </p:nvSpPr>
        <p:spPr>
          <a:xfrm>
            <a:off x="902564" y="593854"/>
            <a:ext cx="1166355" cy="461665"/>
          </a:xfrm>
          <a:prstGeom prst="rect">
            <a:avLst/>
          </a:prstGeom>
          <a:solidFill>
            <a:srgbClr val="92D050">
              <a:alpha val="73992"/>
            </a:srgbClr>
          </a:solidFill>
        </p:spPr>
        <p:txBody>
          <a:bodyPr wrap="square" rtlCol="0">
            <a:spAutoFit/>
          </a:bodyPr>
          <a:lstStyle/>
          <a:p>
            <a:r>
              <a:rPr lang="en-US" sz="2400" b="1" dirty="0"/>
              <a:t>MacOS</a:t>
            </a:r>
          </a:p>
        </p:txBody>
      </p:sp>
    </p:spTree>
    <p:extLst>
      <p:ext uri="{BB962C8B-B14F-4D97-AF65-F5344CB8AC3E}">
        <p14:creationId xmlns:p14="http://schemas.microsoft.com/office/powerpoint/2010/main" val="72688748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32"/>
          <p:cNvSpPr txBox="1">
            <a:spLocks noGrp="1"/>
          </p:cNvSpPr>
          <p:nvPr>
            <p:ph type="title"/>
          </p:nvPr>
        </p:nvSpPr>
        <p:spPr>
          <a:xfrm>
            <a:off x="831200" y="1087002"/>
            <a:ext cx="11360800" cy="831200"/>
          </a:xfrm>
          <a:prstGeom prst="rect">
            <a:avLst/>
          </a:prstGeom>
        </p:spPr>
        <p:txBody>
          <a:bodyPr spcFirstLastPara="1" vert="horz" wrap="square" lIns="121900" tIns="121900" rIns="121900" bIns="121900" rtlCol="0" anchor="t" anchorCtr="0">
            <a:noAutofit/>
          </a:bodyPr>
          <a:lstStyle/>
          <a:p>
            <a:r>
              <a:rPr lang="en" dirty="0">
                <a:solidFill>
                  <a:schemeClr val="tx1"/>
                </a:solidFill>
              </a:rPr>
              <a:t>Absolute Paths</a:t>
            </a:r>
            <a:endParaRPr dirty="0">
              <a:solidFill>
                <a:schemeClr val="tx1"/>
              </a:solidFill>
            </a:endParaRPr>
          </a:p>
        </p:txBody>
      </p:sp>
      <p:sp>
        <p:nvSpPr>
          <p:cNvPr id="459" name="Google Shape;459;p32"/>
          <p:cNvSpPr txBox="1"/>
          <p:nvPr/>
        </p:nvSpPr>
        <p:spPr>
          <a:xfrm>
            <a:off x="831200" y="1746468"/>
            <a:ext cx="11601200" cy="831199"/>
          </a:xfrm>
          <a:prstGeom prst="rect">
            <a:avLst/>
          </a:prstGeom>
          <a:noFill/>
          <a:ln>
            <a:noFill/>
          </a:ln>
        </p:spPr>
        <p:txBody>
          <a:bodyPr spcFirstLastPara="1" wrap="square" lIns="121900" tIns="121900" rIns="121900" bIns="121900" anchor="t" anchorCtr="0">
            <a:noAutofit/>
          </a:bodyPr>
          <a:lstStyle/>
          <a:p>
            <a:r>
              <a:rPr lang="en" sz="3000" dirty="0">
                <a:solidFill>
                  <a:schemeClr val="accent6">
                    <a:lumMod val="75000"/>
                  </a:schemeClr>
                </a:solidFill>
                <a:latin typeface="Roboto Mono"/>
                <a:ea typeface="Roboto Mono"/>
                <a:cs typeface="Roboto Mono"/>
                <a:sym typeface="Roboto Mono"/>
              </a:rPr>
              <a:t>C:\Users\</a:t>
            </a:r>
            <a:r>
              <a:rPr lang="en" sz="3000" dirty="0" err="1">
                <a:solidFill>
                  <a:schemeClr val="accent6">
                    <a:lumMod val="75000"/>
                  </a:schemeClr>
                </a:solidFill>
                <a:latin typeface="Roboto Mono"/>
                <a:ea typeface="Roboto Mono"/>
                <a:cs typeface="Roboto Mono"/>
                <a:sym typeface="Roboto Mono"/>
              </a:rPr>
              <a:t>ritika</a:t>
            </a:r>
            <a:r>
              <a:rPr lang="en" sz="3000" dirty="0">
                <a:solidFill>
                  <a:schemeClr val="accent6">
                    <a:lumMod val="75000"/>
                  </a:schemeClr>
                </a:solidFill>
                <a:latin typeface="Roboto Mono"/>
                <a:ea typeface="Roboto Mono"/>
                <a:cs typeface="Roboto Mono"/>
                <a:sym typeface="Roboto Mono"/>
              </a:rPr>
              <a:t>\Documents\</a:t>
            </a:r>
            <a:r>
              <a:rPr lang="en" sz="3000" dirty="0" err="1">
                <a:solidFill>
                  <a:schemeClr val="accent6">
                    <a:lumMod val="75000"/>
                  </a:schemeClr>
                </a:solidFill>
                <a:latin typeface="Roboto Mono"/>
                <a:ea typeface="Roboto Mono"/>
                <a:cs typeface="Roboto Mono"/>
                <a:sym typeface="Roboto Mono"/>
              </a:rPr>
              <a:t>my_project</a:t>
            </a:r>
            <a:r>
              <a:rPr lang="en" sz="3000" dirty="0">
                <a:solidFill>
                  <a:schemeClr val="accent6">
                    <a:lumMod val="75000"/>
                  </a:schemeClr>
                </a:solidFill>
                <a:latin typeface="Roboto Mono"/>
                <a:ea typeface="Roboto Mono"/>
                <a:cs typeface="Roboto Mono"/>
                <a:sym typeface="Roboto Mono"/>
              </a:rPr>
              <a:t>\</a:t>
            </a:r>
            <a:r>
              <a:rPr lang="en" sz="3000" dirty="0" err="1">
                <a:solidFill>
                  <a:schemeClr val="accent6">
                    <a:lumMod val="75000"/>
                  </a:schemeClr>
                </a:solidFill>
                <a:latin typeface="Roboto Mono"/>
                <a:ea typeface="Roboto Mono"/>
                <a:cs typeface="Roboto Mono"/>
                <a:sym typeface="Roboto Mono"/>
              </a:rPr>
              <a:t>data.csv</a:t>
            </a:r>
            <a:endParaRPr sz="3000" dirty="0">
              <a:solidFill>
                <a:schemeClr val="accent6">
                  <a:lumMod val="75000"/>
                </a:schemeClr>
              </a:solidFill>
              <a:latin typeface="Roboto Mono"/>
              <a:ea typeface="Roboto Mono"/>
              <a:cs typeface="Roboto Mono"/>
              <a:sym typeface="Roboto Mono"/>
            </a:endParaRPr>
          </a:p>
        </p:txBody>
      </p:sp>
      <p:sp>
        <p:nvSpPr>
          <p:cNvPr id="460" name="Google Shape;460;p32"/>
          <p:cNvSpPr txBox="1"/>
          <p:nvPr/>
        </p:nvSpPr>
        <p:spPr>
          <a:xfrm>
            <a:off x="510757" y="2453134"/>
            <a:ext cx="11601200" cy="342400"/>
          </a:xfrm>
          <a:prstGeom prst="rect">
            <a:avLst/>
          </a:prstGeom>
          <a:noFill/>
          <a:ln>
            <a:noFill/>
          </a:ln>
        </p:spPr>
        <p:txBody>
          <a:bodyPr spcFirstLastPara="1" wrap="square" lIns="121900" tIns="121900" rIns="121900" bIns="121900" anchor="t" anchorCtr="0">
            <a:noAutofit/>
          </a:bodyPr>
          <a:lstStyle/>
          <a:p>
            <a:r>
              <a:rPr lang="en" sz="3000" dirty="0">
                <a:solidFill>
                  <a:schemeClr val="accent6">
                    <a:lumMod val="75000"/>
                  </a:schemeClr>
                </a:solidFill>
                <a:latin typeface="Roboto Mono"/>
                <a:ea typeface="Roboto Mono"/>
                <a:cs typeface="Roboto Mono"/>
                <a:sym typeface="Roboto Mono"/>
              </a:rPr>
              <a:t>  /Users/</a:t>
            </a:r>
            <a:r>
              <a:rPr lang="en" sz="3000" dirty="0" err="1">
                <a:solidFill>
                  <a:schemeClr val="accent6">
                    <a:lumMod val="75000"/>
                  </a:schemeClr>
                </a:solidFill>
                <a:latin typeface="Roboto Mono"/>
                <a:ea typeface="Roboto Mono"/>
                <a:cs typeface="Roboto Mono"/>
                <a:sym typeface="Roboto Mono"/>
              </a:rPr>
              <a:t>ritika</a:t>
            </a:r>
            <a:r>
              <a:rPr lang="en" sz="3000" dirty="0">
                <a:solidFill>
                  <a:schemeClr val="accent6">
                    <a:lumMod val="75000"/>
                  </a:schemeClr>
                </a:solidFill>
                <a:latin typeface="Roboto Mono"/>
                <a:ea typeface="Roboto Mono"/>
                <a:cs typeface="Roboto Mono"/>
                <a:sym typeface="Roboto Mono"/>
              </a:rPr>
              <a:t>/Documents/</a:t>
            </a:r>
            <a:r>
              <a:rPr lang="en" sz="3000" dirty="0" err="1">
                <a:solidFill>
                  <a:schemeClr val="accent6">
                    <a:lumMod val="75000"/>
                  </a:schemeClr>
                </a:solidFill>
                <a:latin typeface="Roboto Mono"/>
                <a:ea typeface="Roboto Mono"/>
                <a:cs typeface="Roboto Mono"/>
                <a:sym typeface="Roboto Mono"/>
              </a:rPr>
              <a:t>my_project</a:t>
            </a:r>
            <a:r>
              <a:rPr lang="en" sz="3000" dirty="0">
                <a:solidFill>
                  <a:schemeClr val="accent6">
                    <a:lumMod val="75000"/>
                  </a:schemeClr>
                </a:solidFill>
                <a:latin typeface="Roboto Mono"/>
                <a:ea typeface="Roboto Mono"/>
                <a:cs typeface="Roboto Mono"/>
                <a:sym typeface="Roboto Mono"/>
              </a:rPr>
              <a:t>/</a:t>
            </a:r>
            <a:r>
              <a:rPr lang="en" sz="3000" dirty="0" err="1">
                <a:solidFill>
                  <a:schemeClr val="accent6">
                    <a:lumMod val="75000"/>
                  </a:schemeClr>
                </a:solidFill>
                <a:latin typeface="Roboto Mono"/>
                <a:ea typeface="Roboto Mono"/>
                <a:cs typeface="Roboto Mono"/>
                <a:sym typeface="Roboto Mono"/>
              </a:rPr>
              <a:t>data.csv</a:t>
            </a:r>
            <a:endParaRPr sz="3000" dirty="0">
              <a:solidFill>
                <a:schemeClr val="accent6">
                  <a:lumMod val="75000"/>
                </a:schemeClr>
              </a:solidFill>
              <a:latin typeface="Roboto Mono"/>
              <a:ea typeface="Roboto Mono"/>
              <a:cs typeface="Roboto Mono"/>
              <a:sym typeface="Roboto Mono"/>
            </a:endParaRPr>
          </a:p>
        </p:txBody>
      </p:sp>
      <p:sp>
        <p:nvSpPr>
          <p:cNvPr id="3" name="TextBox 2">
            <a:extLst>
              <a:ext uri="{FF2B5EF4-FFF2-40B4-BE49-F238E27FC236}">
                <a16:creationId xmlns:a16="http://schemas.microsoft.com/office/drawing/2014/main" id="{0597574A-2688-F112-8F3E-DE0EE31C188B}"/>
              </a:ext>
            </a:extLst>
          </p:cNvPr>
          <p:cNvSpPr txBox="1"/>
          <p:nvPr/>
        </p:nvSpPr>
        <p:spPr>
          <a:xfrm>
            <a:off x="697832" y="3429000"/>
            <a:ext cx="11227050" cy="3046988"/>
          </a:xfrm>
          <a:prstGeom prst="rect">
            <a:avLst/>
          </a:prstGeom>
          <a:noFill/>
        </p:spPr>
        <p:txBody>
          <a:bodyPr wrap="square">
            <a:spAutoFit/>
          </a:bodyPr>
          <a:lstStyle/>
          <a:p>
            <a:r>
              <a:rPr lang="en-US" sz="2400" b="1" i="0" u="none" strike="noStrike" dirty="0">
                <a:solidFill>
                  <a:srgbClr val="FF0000"/>
                </a:solidFill>
                <a:effectLst/>
                <a:latin typeface="Aptos" panose="020B0004020202020204" pitchFamily="34" charset="0"/>
              </a:rPr>
              <a:t>R is not able to understand normal Windows paths correctly</a:t>
            </a:r>
            <a:r>
              <a:rPr lang="en-US" sz="2400" b="0" i="0" u="none" strike="noStrike" dirty="0">
                <a:solidFill>
                  <a:srgbClr val="000000"/>
                </a:solidFill>
                <a:effectLst/>
                <a:latin typeface="Aptos" panose="020B0004020202020204" pitchFamily="34" charset="0"/>
              </a:rPr>
              <a:t> because the "\" has special meaning - it is used as escape character to give following characters special meaning (\n for newline, \t for tab, etc.)</a:t>
            </a:r>
          </a:p>
          <a:p>
            <a:endParaRPr lang="en-US" sz="2400" dirty="0">
              <a:solidFill>
                <a:srgbClr val="000000"/>
              </a:solidFill>
              <a:latin typeface="Aptos" panose="020B0004020202020204" pitchFamily="34" charset="0"/>
            </a:endParaRPr>
          </a:p>
          <a:p>
            <a:r>
              <a:rPr lang="en-US" sz="2400" b="1" i="0" u="none" strike="noStrike" dirty="0">
                <a:solidFill>
                  <a:srgbClr val="FF0000"/>
                </a:solidFill>
                <a:effectLst/>
                <a:latin typeface="Aptos" panose="020B0004020202020204" pitchFamily="34" charset="0"/>
              </a:rPr>
              <a:t>For windows: </a:t>
            </a:r>
          </a:p>
          <a:p>
            <a:pPr marL="342900" indent="-342900">
              <a:buAutoNum type="arabicPeriod"/>
            </a:pPr>
            <a:r>
              <a:rPr lang="en-US" sz="2400" b="1" dirty="0">
                <a:solidFill>
                  <a:srgbClr val="FF0000"/>
                </a:solidFill>
                <a:latin typeface="Aptos" panose="020B0004020202020204" pitchFamily="34" charset="0"/>
              </a:rPr>
              <a:t>R</a:t>
            </a:r>
            <a:r>
              <a:rPr lang="en-US" sz="2400" b="1" i="0" u="none" strike="noStrike" dirty="0">
                <a:solidFill>
                  <a:srgbClr val="FF0000"/>
                </a:solidFill>
                <a:effectLst/>
                <a:latin typeface="Aptos" panose="020B0004020202020204" pitchFamily="34" charset="0"/>
              </a:rPr>
              <a:t>eplace the "\" with "/" </a:t>
            </a:r>
            <a:r>
              <a:rPr lang="en-US" sz="2400" b="1" dirty="0">
                <a:solidFill>
                  <a:srgbClr val="FF0000"/>
                </a:solidFill>
                <a:latin typeface="Aptos" panose="020B0004020202020204" pitchFamily="34" charset="0"/>
              </a:rPr>
              <a:t>, or</a:t>
            </a:r>
          </a:p>
          <a:p>
            <a:pPr marL="342900" indent="-342900">
              <a:buAutoNum type="arabicPeriod"/>
            </a:pPr>
            <a:r>
              <a:rPr lang="en-US" sz="2400" b="1" i="0" u="none" strike="noStrike" dirty="0">
                <a:solidFill>
                  <a:srgbClr val="FF0000"/>
                </a:solidFill>
                <a:effectLst/>
                <a:latin typeface="Aptos" panose="020B0004020202020204" pitchFamily="34" charset="0"/>
              </a:rPr>
              <a:t>Replace the "\" with "\\"</a:t>
            </a:r>
            <a:r>
              <a:rPr lang="en-US" sz="2400" b="0" i="0" u="none" strike="noStrike" dirty="0">
                <a:solidFill>
                  <a:srgbClr val="000000"/>
                </a:solidFill>
                <a:effectLst/>
                <a:latin typeface="Aptos" panose="020B0004020202020204" pitchFamily="34" charset="0"/>
              </a:rPr>
              <a:t> </a:t>
            </a:r>
            <a:r>
              <a:rPr lang="en-US" sz="2400" dirty="0">
                <a:solidFill>
                  <a:srgbClr val="000000"/>
                </a:solidFill>
                <a:latin typeface="Aptos" panose="020B0004020202020204" pitchFamily="34" charset="0"/>
              </a:rPr>
              <a:t>,  - an additional escape character escapes the special meaning</a:t>
            </a:r>
            <a:endParaRPr lang="en-US" sz="2400" b="0" i="0" u="none" strike="noStrike" dirty="0">
              <a:solidFill>
                <a:srgbClr val="000000"/>
              </a:solidFill>
              <a:effectLst/>
              <a:latin typeface="Aptos" panose="020B0004020202020204" pitchFamily="34" charset="0"/>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sp>
        <p:nvSpPr>
          <p:cNvPr id="467" name="Google Shape;467;p33"/>
          <p:cNvSpPr txBox="1"/>
          <p:nvPr/>
        </p:nvSpPr>
        <p:spPr>
          <a:xfrm>
            <a:off x="8252340" y="639704"/>
            <a:ext cx="3299579" cy="5577840"/>
          </a:xfrm>
          <a:prstGeom prst="rect">
            <a:avLst/>
          </a:prstGeom>
        </p:spPr>
        <p:txBody>
          <a:bodyPr spcFirstLastPara="1" vert="horz" lIns="91440" tIns="45720" rIns="91440" bIns="45720" rtlCol="0" anchor="ctr" anchorCtr="0">
            <a:normAutofit/>
          </a:bodyPr>
          <a:lstStyle/>
          <a:p>
            <a:pPr defTabSz="914400">
              <a:lnSpc>
                <a:spcPct val="89000"/>
              </a:lnSpc>
              <a:spcBef>
                <a:spcPct val="0"/>
              </a:spcBef>
              <a:spcAft>
                <a:spcPts val="600"/>
              </a:spcAft>
            </a:pPr>
            <a:r>
              <a:rPr lang="en-US" sz="4400" dirty="0">
                <a:solidFill>
                  <a:schemeClr val="tx2"/>
                </a:solidFill>
                <a:latin typeface="+mj-lt"/>
                <a:ea typeface="+mj-ea"/>
                <a:cs typeface="+mj-cs"/>
                <a:sym typeface="Raleway"/>
              </a:rPr>
              <a:t>Home Directory</a:t>
            </a:r>
          </a:p>
          <a:p>
            <a:pPr defTabSz="914400">
              <a:lnSpc>
                <a:spcPct val="89000"/>
              </a:lnSpc>
              <a:spcBef>
                <a:spcPct val="0"/>
              </a:spcBef>
              <a:spcAft>
                <a:spcPts val="600"/>
              </a:spcAft>
            </a:pPr>
            <a:endParaRPr lang="en-US" sz="4400" dirty="0">
              <a:solidFill>
                <a:schemeClr val="tx2"/>
              </a:solidFill>
              <a:latin typeface="+mj-lt"/>
              <a:ea typeface="+mj-ea"/>
              <a:cs typeface="+mj-cs"/>
            </a:endParaRPr>
          </a:p>
          <a:p>
            <a:pPr defTabSz="914400">
              <a:lnSpc>
                <a:spcPct val="89000"/>
              </a:lnSpc>
              <a:spcBef>
                <a:spcPct val="0"/>
              </a:spcBef>
              <a:spcAft>
                <a:spcPts val="600"/>
              </a:spcAft>
            </a:pPr>
            <a:r>
              <a:rPr lang="en-US" sz="2200" dirty="0">
                <a:solidFill>
                  <a:schemeClr val="tx2"/>
                </a:solidFill>
                <a:latin typeface="+mj-lt"/>
                <a:ea typeface="+mj-ea"/>
                <a:cs typeface="+mj-cs"/>
              </a:rPr>
              <a:t>The home directory is a personal directory assigned to a user. </a:t>
            </a:r>
          </a:p>
          <a:p>
            <a:pPr defTabSz="914400">
              <a:lnSpc>
                <a:spcPct val="89000"/>
              </a:lnSpc>
              <a:spcBef>
                <a:spcPct val="0"/>
              </a:spcBef>
              <a:spcAft>
                <a:spcPts val="600"/>
              </a:spcAft>
            </a:pPr>
            <a:endParaRPr lang="en-US" sz="2200" dirty="0">
              <a:solidFill>
                <a:schemeClr val="tx2"/>
              </a:solidFill>
              <a:latin typeface="+mj-lt"/>
              <a:ea typeface="+mj-ea"/>
              <a:cs typeface="+mj-cs"/>
            </a:endParaRPr>
          </a:p>
          <a:p>
            <a:pPr defTabSz="914400">
              <a:lnSpc>
                <a:spcPct val="89000"/>
              </a:lnSpc>
              <a:spcBef>
                <a:spcPct val="0"/>
              </a:spcBef>
              <a:spcAft>
                <a:spcPts val="600"/>
              </a:spcAft>
            </a:pPr>
            <a:r>
              <a:rPr lang="en-US" sz="2200" dirty="0">
                <a:solidFill>
                  <a:schemeClr val="tx2"/>
                </a:solidFill>
                <a:latin typeface="+mj-lt"/>
                <a:ea typeface="+mj-ea"/>
                <a:cs typeface="+mj-cs"/>
              </a:rPr>
              <a:t>The root directory is the starting point of the whole computer, while the home directory is specific to a user.</a:t>
            </a:r>
          </a:p>
        </p:txBody>
      </p:sp>
      <p:sp>
        <p:nvSpPr>
          <p:cNvPr id="466" name="Google Shape;466;p33"/>
          <p:cNvSpPr/>
          <p:nvPr/>
        </p:nvSpPr>
        <p:spPr>
          <a:xfrm>
            <a:off x="1069568" y="4362410"/>
            <a:ext cx="2231188" cy="773896"/>
          </a:xfrm>
          <a:prstGeom prst="rightArrow">
            <a:avLst>
              <a:gd name="adj1" fmla="val 50000"/>
              <a:gd name="adj2" fmla="val 50000"/>
            </a:avLst>
          </a:prstGeom>
          <a:solidFill>
            <a:schemeClr val="accent6">
              <a:lumMod val="75000"/>
            </a:schemeClr>
          </a:solidFill>
          <a:ln>
            <a:noFill/>
          </a:ln>
        </p:spPr>
        <p:txBody>
          <a:bodyPr spcFirstLastPara="1" wrap="square" lIns="121900" tIns="121900" rIns="121900" bIns="121900" anchor="ctr" anchorCtr="0">
            <a:noAutofit/>
          </a:bodyPr>
          <a:lstStyle/>
          <a:p>
            <a:endParaRPr sz="2400"/>
          </a:p>
        </p:txBody>
      </p:sp>
      <p:pic>
        <p:nvPicPr>
          <p:cNvPr id="3" name="Picture 2" descr="A screenshot of a computer&#10;&#10;Description automatically generated">
            <a:extLst>
              <a:ext uri="{FF2B5EF4-FFF2-40B4-BE49-F238E27FC236}">
                <a16:creationId xmlns:a16="http://schemas.microsoft.com/office/drawing/2014/main" id="{0FF31453-8588-73BB-759B-8D62476FDBE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10101" y="639763"/>
            <a:ext cx="2948256" cy="5577781"/>
          </a:xfrm>
          <a:prstGeom prst="rect">
            <a:avLst/>
          </a:prstGeom>
        </p:spPr>
      </p:pic>
    </p:spTree>
  </p:cSld>
  <p:clrMapOvr>
    <a:masterClrMapping/>
  </p:clrMapOvr>
  <p:extLst>
    <p:ext uri="{6950BFC3-D8DA-4A85-94F7-54DA5524770B}">
      <p188:commentRel xmlns:p188="http://schemas.microsoft.com/office/powerpoint/2018/8/main" r:id="rId3"/>
    </p:ext>
  </p:extLs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group of animals on a pink background&#10;&#10;Description automatically generated">
            <a:extLst>
              <a:ext uri="{FF2B5EF4-FFF2-40B4-BE49-F238E27FC236}">
                <a16:creationId xmlns:a16="http://schemas.microsoft.com/office/drawing/2014/main" id="{BE122188-CF90-54A6-D2BF-3696F7BF85A6}"/>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442762" y="552986"/>
            <a:ext cx="4203342" cy="6305014"/>
          </a:xfrm>
          <a:prstGeom prst="rect">
            <a:avLst/>
          </a:prstGeom>
        </p:spPr>
      </p:pic>
      <p:sp>
        <p:nvSpPr>
          <p:cNvPr id="3" name="Title 4">
            <a:extLst>
              <a:ext uri="{FF2B5EF4-FFF2-40B4-BE49-F238E27FC236}">
                <a16:creationId xmlns:a16="http://schemas.microsoft.com/office/drawing/2014/main" id="{33C0C763-C953-D95F-EF94-56C5B57B1993}"/>
              </a:ext>
            </a:extLst>
          </p:cNvPr>
          <p:cNvSpPr txBox="1">
            <a:spLocks/>
          </p:cNvSpPr>
          <p:nvPr/>
        </p:nvSpPr>
        <p:spPr>
          <a:xfrm>
            <a:off x="5943438" y="552986"/>
            <a:ext cx="4159237" cy="1003738"/>
          </a:xfrm>
          <a:prstGeom prst="rect">
            <a:avLst/>
          </a:prstGeom>
        </p:spPr>
        <p:txBody>
          <a:bodyPr anchor="ctr">
            <a:normAutofit fontScale="92500"/>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4800" b="1" dirty="0">
                <a:solidFill>
                  <a:schemeClr val="tx1"/>
                </a:solidFill>
              </a:rPr>
              <a:t>Who are you?</a:t>
            </a:r>
          </a:p>
        </p:txBody>
      </p:sp>
      <p:graphicFrame>
        <p:nvGraphicFramePr>
          <p:cNvPr id="4" name="Content Placeholder 5">
            <a:extLst>
              <a:ext uri="{FF2B5EF4-FFF2-40B4-BE49-F238E27FC236}">
                <a16:creationId xmlns:a16="http://schemas.microsoft.com/office/drawing/2014/main" id="{9D46F4D3-3560-C7A6-62B8-516B5FB153F8}"/>
              </a:ext>
            </a:extLst>
          </p:cNvPr>
          <p:cNvGraphicFramePr>
            <a:graphicFrameLocks/>
          </p:cNvGraphicFramePr>
          <p:nvPr>
            <p:extLst>
              <p:ext uri="{D42A27DB-BD31-4B8C-83A1-F6EECF244321}">
                <p14:modId xmlns:p14="http://schemas.microsoft.com/office/powerpoint/2010/main" val="4083380647"/>
              </p:ext>
            </p:extLst>
          </p:nvPr>
        </p:nvGraphicFramePr>
        <p:xfrm>
          <a:off x="6184070" y="1556724"/>
          <a:ext cx="4482164" cy="5079502"/>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1071658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graphicEl>
                                              <a:dgm id="{90DCD4EF-8605-8042-ADE1-ED96CAFA5821}"/>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graphicEl>
                                              <a:dgm id="{A13EE5BD-C2E3-E249-AE11-D8DB1BBB90D8}"/>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graphicEl>
                                              <a:dgm id="{F3EE2DA5-BAD8-8948-9D72-BC53DE6391E8}"/>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graphicEl>
                                              <a:dgm id="{2E6B7C4F-2F05-0F4B-B6E1-A4588166CFCF}"/>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graphicEl>
                                              <a:dgm id="{C6E2370E-8196-7F4E-B5C6-ABE25A546D88}"/>
                                            </p:graphic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graphicEl>
                                              <a:dgm id="{56DE7B6C-1AF3-744E-8BC5-954EA1998F2A}"/>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471"/>
        <p:cNvGrpSpPr/>
        <p:nvPr/>
      </p:nvGrpSpPr>
      <p:grpSpPr>
        <a:xfrm>
          <a:off x="0" y="0"/>
          <a:ext cx="0" cy="0"/>
          <a:chOff x="0" y="0"/>
          <a:chExt cx="0" cy="0"/>
        </a:xfrm>
      </p:grpSpPr>
      <p:sp>
        <p:nvSpPr>
          <p:cNvPr id="472" name="Google Shape;472;p34"/>
          <p:cNvSpPr/>
          <p:nvPr/>
        </p:nvSpPr>
        <p:spPr>
          <a:xfrm>
            <a:off x="4089932" y="2820851"/>
            <a:ext cx="2837049" cy="1203200"/>
          </a:xfrm>
          <a:prstGeom prst="ellipse">
            <a:avLst/>
          </a:prstGeom>
          <a:solidFill>
            <a:srgbClr val="F4CCCC"/>
          </a:solidFill>
          <a:ln>
            <a:noFill/>
          </a:ln>
        </p:spPr>
        <p:txBody>
          <a:bodyPr spcFirstLastPara="1" wrap="square" lIns="121900" tIns="121900" rIns="121900" bIns="121900" anchor="ctr" anchorCtr="0">
            <a:noAutofit/>
          </a:bodyPr>
          <a:lstStyle/>
          <a:p>
            <a:endParaRPr sz="2400"/>
          </a:p>
        </p:txBody>
      </p:sp>
      <p:pic>
        <p:nvPicPr>
          <p:cNvPr id="473" name="Google Shape;473;p34"/>
          <p:cNvPicPr preferRelativeResize="0"/>
          <p:nvPr/>
        </p:nvPicPr>
        <p:blipFill>
          <a:blip r:embed="rId3">
            <a:alphaModFix/>
          </a:blip>
          <a:stretch>
            <a:fillRect/>
          </a:stretch>
        </p:blipFill>
        <p:spPr>
          <a:xfrm>
            <a:off x="1212941" y="2023517"/>
            <a:ext cx="479785" cy="466335"/>
          </a:xfrm>
          <a:prstGeom prst="rect">
            <a:avLst/>
          </a:prstGeom>
          <a:noFill/>
          <a:ln>
            <a:noFill/>
          </a:ln>
        </p:spPr>
      </p:pic>
      <p:sp>
        <p:nvSpPr>
          <p:cNvPr id="474" name="Google Shape;474;p34"/>
          <p:cNvSpPr txBox="1"/>
          <p:nvPr/>
        </p:nvSpPr>
        <p:spPr>
          <a:xfrm>
            <a:off x="1692725" y="2023516"/>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Program Files</a:t>
            </a:r>
            <a:endParaRPr sz="2400">
              <a:latin typeface="Roboto Mono"/>
              <a:ea typeface="Roboto Mono"/>
              <a:cs typeface="Roboto Mono"/>
              <a:sym typeface="Roboto Mono"/>
            </a:endParaRPr>
          </a:p>
        </p:txBody>
      </p:sp>
      <p:pic>
        <p:nvPicPr>
          <p:cNvPr id="475" name="Google Shape;475;p34"/>
          <p:cNvPicPr preferRelativeResize="0"/>
          <p:nvPr/>
        </p:nvPicPr>
        <p:blipFill>
          <a:blip r:embed="rId3">
            <a:alphaModFix/>
          </a:blip>
          <a:stretch>
            <a:fillRect/>
          </a:stretch>
        </p:blipFill>
        <p:spPr>
          <a:xfrm>
            <a:off x="5745444" y="2078101"/>
            <a:ext cx="479785" cy="466335"/>
          </a:xfrm>
          <a:prstGeom prst="rect">
            <a:avLst/>
          </a:prstGeom>
          <a:noFill/>
          <a:ln>
            <a:noFill/>
          </a:ln>
        </p:spPr>
      </p:pic>
      <p:sp>
        <p:nvSpPr>
          <p:cNvPr id="476" name="Google Shape;476;p34"/>
          <p:cNvSpPr txBox="1"/>
          <p:nvPr/>
        </p:nvSpPr>
        <p:spPr>
          <a:xfrm>
            <a:off x="6225228" y="2078100"/>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Users</a:t>
            </a:r>
            <a:endParaRPr sz="2400">
              <a:latin typeface="Roboto Mono"/>
              <a:ea typeface="Roboto Mono"/>
              <a:cs typeface="Roboto Mono"/>
              <a:sym typeface="Roboto Mono"/>
            </a:endParaRPr>
          </a:p>
        </p:txBody>
      </p:sp>
      <p:pic>
        <p:nvPicPr>
          <p:cNvPr id="477" name="Google Shape;477;p34"/>
          <p:cNvPicPr preferRelativeResize="0"/>
          <p:nvPr/>
        </p:nvPicPr>
        <p:blipFill>
          <a:blip r:embed="rId3">
            <a:alphaModFix/>
          </a:blip>
          <a:stretch>
            <a:fillRect/>
          </a:stretch>
        </p:blipFill>
        <p:spPr>
          <a:xfrm>
            <a:off x="9198398" y="1955354"/>
            <a:ext cx="479785" cy="466335"/>
          </a:xfrm>
          <a:prstGeom prst="rect">
            <a:avLst/>
          </a:prstGeom>
          <a:noFill/>
          <a:ln>
            <a:noFill/>
          </a:ln>
        </p:spPr>
      </p:pic>
      <p:sp>
        <p:nvSpPr>
          <p:cNvPr id="478" name="Google Shape;478;p34"/>
          <p:cNvSpPr txBox="1"/>
          <p:nvPr/>
        </p:nvSpPr>
        <p:spPr>
          <a:xfrm>
            <a:off x="9678183" y="1955353"/>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System</a:t>
            </a:r>
            <a:endParaRPr sz="2400">
              <a:latin typeface="Roboto Mono"/>
              <a:ea typeface="Roboto Mono"/>
              <a:cs typeface="Roboto Mono"/>
              <a:sym typeface="Roboto Mono"/>
            </a:endParaRPr>
          </a:p>
        </p:txBody>
      </p:sp>
      <p:sp>
        <p:nvSpPr>
          <p:cNvPr id="479" name="Google Shape;479;p34"/>
          <p:cNvSpPr/>
          <p:nvPr/>
        </p:nvSpPr>
        <p:spPr>
          <a:xfrm>
            <a:off x="5455575" y="800199"/>
            <a:ext cx="1177200" cy="6204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80" name="Google Shape;480;p34"/>
          <p:cNvSpPr txBox="1"/>
          <p:nvPr/>
        </p:nvSpPr>
        <p:spPr>
          <a:xfrm>
            <a:off x="5830733" y="736033"/>
            <a:ext cx="690800" cy="342400"/>
          </a:xfrm>
          <a:prstGeom prst="rect">
            <a:avLst/>
          </a:prstGeom>
          <a:noFill/>
          <a:ln>
            <a:noFill/>
          </a:ln>
        </p:spPr>
        <p:txBody>
          <a:bodyPr spcFirstLastPara="1" wrap="square" lIns="121900" tIns="121900" rIns="121900" bIns="121900" anchor="t" anchorCtr="0">
            <a:noAutofit/>
          </a:bodyPr>
          <a:lstStyle/>
          <a:p>
            <a:r>
              <a:rPr lang="en" sz="3200">
                <a:latin typeface="Source Sans Pro"/>
                <a:ea typeface="Source Sans Pro"/>
                <a:cs typeface="Source Sans Pro"/>
                <a:sym typeface="Source Sans Pro"/>
              </a:rPr>
              <a:t>c:</a:t>
            </a:r>
            <a:endParaRPr sz="3200">
              <a:latin typeface="Source Sans Pro"/>
              <a:ea typeface="Source Sans Pro"/>
              <a:cs typeface="Source Sans Pro"/>
              <a:sym typeface="Source Sans Pro"/>
            </a:endParaRPr>
          </a:p>
        </p:txBody>
      </p:sp>
      <p:cxnSp>
        <p:nvCxnSpPr>
          <p:cNvPr id="481" name="Google Shape;481;p34"/>
          <p:cNvCxnSpPr>
            <a:endCxn id="479" idx="1"/>
          </p:cNvCxnSpPr>
          <p:nvPr/>
        </p:nvCxnSpPr>
        <p:spPr>
          <a:xfrm rot="10800000" flipH="1">
            <a:off x="2187575" y="1110399"/>
            <a:ext cx="3268000" cy="855600"/>
          </a:xfrm>
          <a:prstGeom prst="straightConnector1">
            <a:avLst/>
          </a:prstGeom>
          <a:noFill/>
          <a:ln w="9525" cap="flat" cmpd="sng">
            <a:solidFill>
              <a:schemeClr val="dk2"/>
            </a:solidFill>
            <a:prstDash val="solid"/>
            <a:round/>
            <a:headEnd type="none" w="med" len="med"/>
            <a:tailEnd type="none" w="med" len="med"/>
          </a:ln>
        </p:spPr>
      </p:cxnSp>
      <p:cxnSp>
        <p:nvCxnSpPr>
          <p:cNvPr id="482" name="Google Shape;482;p34"/>
          <p:cNvCxnSpPr>
            <a:endCxn id="479" idx="2"/>
          </p:cNvCxnSpPr>
          <p:nvPr/>
        </p:nvCxnSpPr>
        <p:spPr>
          <a:xfrm rot="10800000" flipH="1">
            <a:off x="6038975" y="1420599"/>
            <a:ext cx="5200" cy="534800"/>
          </a:xfrm>
          <a:prstGeom prst="straightConnector1">
            <a:avLst/>
          </a:prstGeom>
          <a:noFill/>
          <a:ln w="9525" cap="flat" cmpd="sng">
            <a:solidFill>
              <a:schemeClr val="dk2"/>
            </a:solidFill>
            <a:prstDash val="solid"/>
            <a:round/>
            <a:headEnd type="none" w="med" len="med"/>
            <a:tailEnd type="none" w="med" len="med"/>
          </a:ln>
        </p:spPr>
      </p:cxnSp>
      <p:cxnSp>
        <p:nvCxnSpPr>
          <p:cNvPr id="483" name="Google Shape;483;p34"/>
          <p:cNvCxnSpPr>
            <a:stCxn id="479" idx="3"/>
          </p:cNvCxnSpPr>
          <p:nvPr/>
        </p:nvCxnSpPr>
        <p:spPr>
          <a:xfrm>
            <a:off x="6632775" y="1110399"/>
            <a:ext cx="2431600" cy="834000"/>
          </a:xfrm>
          <a:prstGeom prst="straightConnector1">
            <a:avLst/>
          </a:prstGeom>
          <a:noFill/>
          <a:ln w="9525" cap="flat" cmpd="sng">
            <a:solidFill>
              <a:schemeClr val="dk2"/>
            </a:solidFill>
            <a:prstDash val="solid"/>
            <a:round/>
            <a:headEnd type="none" w="med" len="med"/>
            <a:tailEnd type="none" w="med" len="med"/>
          </a:ln>
        </p:spPr>
      </p:cxnSp>
      <p:pic>
        <p:nvPicPr>
          <p:cNvPr id="484" name="Google Shape;484;p34"/>
          <p:cNvPicPr preferRelativeResize="0"/>
          <p:nvPr/>
        </p:nvPicPr>
        <p:blipFill>
          <a:blip r:embed="rId3">
            <a:alphaModFix/>
          </a:blip>
          <a:stretch>
            <a:fillRect/>
          </a:stretch>
        </p:blipFill>
        <p:spPr>
          <a:xfrm>
            <a:off x="4365982" y="3193530"/>
            <a:ext cx="479785" cy="466335"/>
          </a:xfrm>
          <a:prstGeom prst="rect">
            <a:avLst/>
          </a:prstGeom>
          <a:noFill/>
          <a:ln>
            <a:noFill/>
          </a:ln>
        </p:spPr>
      </p:pic>
      <p:sp>
        <p:nvSpPr>
          <p:cNvPr id="485" name="Google Shape;485;p34"/>
          <p:cNvSpPr txBox="1"/>
          <p:nvPr/>
        </p:nvSpPr>
        <p:spPr>
          <a:xfrm>
            <a:off x="4845767" y="3193529"/>
            <a:ext cx="2002400" cy="342400"/>
          </a:xfrm>
          <a:prstGeom prst="rect">
            <a:avLst/>
          </a:prstGeom>
          <a:noFill/>
          <a:ln>
            <a:noFill/>
          </a:ln>
        </p:spPr>
        <p:txBody>
          <a:bodyPr spcFirstLastPara="1" wrap="square" lIns="121900" tIns="121900" rIns="121900" bIns="121900" anchor="t" anchorCtr="0">
            <a:noAutofit/>
          </a:bodyPr>
          <a:lstStyle/>
          <a:p>
            <a:r>
              <a:rPr lang="en" sz="2400" dirty="0" err="1">
                <a:latin typeface="Roboto Mono"/>
                <a:ea typeface="Roboto Mono"/>
                <a:cs typeface="Roboto Mono"/>
                <a:sym typeface="Roboto Mono"/>
              </a:rPr>
              <a:t>ritika</a:t>
            </a:r>
            <a:endParaRPr sz="2400" dirty="0">
              <a:latin typeface="Roboto Mono"/>
              <a:ea typeface="Roboto Mono"/>
              <a:cs typeface="Roboto Mono"/>
              <a:sym typeface="Roboto Mono"/>
            </a:endParaRPr>
          </a:p>
        </p:txBody>
      </p:sp>
      <p:pic>
        <p:nvPicPr>
          <p:cNvPr id="486" name="Google Shape;486;p34"/>
          <p:cNvPicPr preferRelativeResize="0"/>
          <p:nvPr/>
        </p:nvPicPr>
        <p:blipFill>
          <a:blip r:embed="rId3">
            <a:alphaModFix/>
          </a:blip>
          <a:stretch>
            <a:fillRect/>
          </a:stretch>
        </p:blipFill>
        <p:spPr>
          <a:xfrm>
            <a:off x="7043696" y="3193530"/>
            <a:ext cx="479785" cy="466335"/>
          </a:xfrm>
          <a:prstGeom prst="rect">
            <a:avLst/>
          </a:prstGeom>
          <a:noFill/>
          <a:ln>
            <a:noFill/>
          </a:ln>
        </p:spPr>
      </p:pic>
      <p:sp>
        <p:nvSpPr>
          <p:cNvPr id="487" name="Google Shape;487;p34"/>
          <p:cNvSpPr txBox="1"/>
          <p:nvPr/>
        </p:nvSpPr>
        <p:spPr>
          <a:xfrm>
            <a:off x="7557572" y="3193529"/>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guest</a:t>
            </a:r>
            <a:endParaRPr sz="2400">
              <a:latin typeface="Roboto Mono"/>
              <a:ea typeface="Roboto Mono"/>
              <a:cs typeface="Roboto Mono"/>
              <a:sym typeface="Roboto Mono"/>
            </a:endParaRPr>
          </a:p>
        </p:txBody>
      </p:sp>
      <p:pic>
        <p:nvPicPr>
          <p:cNvPr id="488" name="Google Shape;488;p34"/>
          <p:cNvPicPr preferRelativeResize="0"/>
          <p:nvPr/>
        </p:nvPicPr>
        <p:blipFill>
          <a:blip r:embed="rId3">
            <a:alphaModFix/>
          </a:blip>
          <a:stretch>
            <a:fillRect/>
          </a:stretch>
        </p:blipFill>
        <p:spPr>
          <a:xfrm>
            <a:off x="9594181" y="3117771"/>
            <a:ext cx="479785" cy="466335"/>
          </a:xfrm>
          <a:prstGeom prst="rect">
            <a:avLst/>
          </a:prstGeom>
          <a:noFill/>
          <a:ln>
            <a:noFill/>
          </a:ln>
        </p:spPr>
      </p:pic>
      <p:pic>
        <p:nvPicPr>
          <p:cNvPr id="489" name="Google Shape;489;p34"/>
          <p:cNvPicPr preferRelativeResize="0"/>
          <p:nvPr/>
        </p:nvPicPr>
        <p:blipFill>
          <a:blip r:embed="rId3">
            <a:alphaModFix/>
          </a:blip>
          <a:stretch>
            <a:fillRect/>
          </a:stretch>
        </p:blipFill>
        <p:spPr>
          <a:xfrm>
            <a:off x="2266968" y="3247993"/>
            <a:ext cx="479785" cy="466335"/>
          </a:xfrm>
          <a:prstGeom prst="rect">
            <a:avLst/>
          </a:prstGeom>
          <a:noFill/>
          <a:ln>
            <a:noFill/>
          </a:ln>
        </p:spPr>
      </p:pic>
      <p:pic>
        <p:nvPicPr>
          <p:cNvPr id="490" name="Google Shape;490;p34"/>
          <p:cNvPicPr preferRelativeResize="0"/>
          <p:nvPr/>
        </p:nvPicPr>
        <p:blipFill>
          <a:blip r:embed="rId3">
            <a:alphaModFix/>
          </a:blip>
          <a:stretch>
            <a:fillRect/>
          </a:stretch>
        </p:blipFill>
        <p:spPr>
          <a:xfrm>
            <a:off x="1589134" y="3247993"/>
            <a:ext cx="479785" cy="466335"/>
          </a:xfrm>
          <a:prstGeom prst="rect">
            <a:avLst/>
          </a:prstGeom>
          <a:noFill/>
          <a:ln>
            <a:noFill/>
          </a:ln>
        </p:spPr>
      </p:pic>
      <p:pic>
        <p:nvPicPr>
          <p:cNvPr id="491" name="Google Shape;491;p34"/>
          <p:cNvPicPr preferRelativeResize="0"/>
          <p:nvPr/>
        </p:nvPicPr>
        <p:blipFill>
          <a:blip r:embed="rId3">
            <a:alphaModFix/>
          </a:blip>
          <a:stretch>
            <a:fillRect/>
          </a:stretch>
        </p:blipFill>
        <p:spPr>
          <a:xfrm>
            <a:off x="911301" y="3247993"/>
            <a:ext cx="479785" cy="466335"/>
          </a:xfrm>
          <a:prstGeom prst="rect">
            <a:avLst/>
          </a:prstGeom>
          <a:noFill/>
          <a:ln>
            <a:noFill/>
          </a:ln>
        </p:spPr>
      </p:pic>
      <p:pic>
        <p:nvPicPr>
          <p:cNvPr id="492" name="Google Shape;492;p34"/>
          <p:cNvPicPr preferRelativeResize="0"/>
          <p:nvPr/>
        </p:nvPicPr>
        <p:blipFill>
          <a:blip r:embed="rId3">
            <a:alphaModFix/>
          </a:blip>
          <a:stretch>
            <a:fillRect/>
          </a:stretch>
        </p:blipFill>
        <p:spPr>
          <a:xfrm>
            <a:off x="10190680" y="3117771"/>
            <a:ext cx="479785" cy="466335"/>
          </a:xfrm>
          <a:prstGeom prst="rect">
            <a:avLst/>
          </a:prstGeom>
          <a:noFill/>
          <a:ln>
            <a:noFill/>
          </a:ln>
        </p:spPr>
      </p:pic>
      <p:cxnSp>
        <p:nvCxnSpPr>
          <p:cNvPr id="493" name="Google Shape;493;p34"/>
          <p:cNvCxnSpPr>
            <a:stCxn id="473" idx="2"/>
            <a:endCxn id="491" idx="0"/>
          </p:cNvCxnSpPr>
          <p:nvPr/>
        </p:nvCxnSpPr>
        <p:spPr>
          <a:xfrm flipH="1">
            <a:off x="1151232" y="2489851"/>
            <a:ext cx="301600" cy="758000"/>
          </a:xfrm>
          <a:prstGeom prst="straightConnector1">
            <a:avLst/>
          </a:prstGeom>
          <a:noFill/>
          <a:ln w="9525" cap="flat" cmpd="sng">
            <a:solidFill>
              <a:schemeClr val="dk2"/>
            </a:solidFill>
            <a:prstDash val="solid"/>
            <a:round/>
            <a:headEnd type="none" w="med" len="med"/>
            <a:tailEnd type="none" w="med" len="med"/>
          </a:ln>
        </p:spPr>
      </p:cxnSp>
      <p:cxnSp>
        <p:nvCxnSpPr>
          <p:cNvPr id="494" name="Google Shape;494;p34"/>
          <p:cNvCxnSpPr>
            <a:stCxn id="490" idx="0"/>
            <a:endCxn id="473" idx="2"/>
          </p:cNvCxnSpPr>
          <p:nvPr/>
        </p:nvCxnSpPr>
        <p:spPr>
          <a:xfrm rot="10800000">
            <a:off x="1453027" y="2489992"/>
            <a:ext cx="376000" cy="758000"/>
          </a:xfrm>
          <a:prstGeom prst="straightConnector1">
            <a:avLst/>
          </a:prstGeom>
          <a:noFill/>
          <a:ln w="9525" cap="flat" cmpd="sng">
            <a:solidFill>
              <a:schemeClr val="dk2"/>
            </a:solidFill>
            <a:prstDash val="solid"/>
            <a:round/>
            <a:headEnd type="none" w="med" len="med"/>
            <a:tailEnd type="none" w="med" len="med"/>
          </a:ln>
        </p:spPr>
      </p:cxnSp>
      <p:cxnSp>
        <p:nvCxnSpPr>
          <p:cNvPr id="495" name="Google Shape;495;p34"/>
          <p:cNvCxnSpPr>
            <a:stCxn id="489" idx="0"/>
            <a:endCxn id="473" idx="2"/>
          </p:cNvCxnSpPr>
          <p:nvPr/>
        </p:nvCxnSpPr>
        <p:spPr>
          <a:xfrm rot="10800000">
            <a:off x="1452860" y="2489992"/>
            <a:ext cx="1054000" cy="758000"/>
          </a:xfrm>
          <a:prstGeom prst="straightConnector1">
            <a:avLst/>
          </a:prstGeom>
          <a:noFill/>
          <a:ln w="9525" cap="flat" cmpd="sng">
            <a:solidFill>
              <a:schemeClr val="dk2"/>
            </a:solidFill>
            <a:prstDash val="solid"/>
            <a:round/>
            <a:headEnd type="none" w="med" len="med"/>
            <a:tailEnd type="none" w="med" len="med"/>
          </a:ln>
        </p:spPr>
      </p:cxnSp>
      <p:cxnSp>
        <p:nvCxnSpPr>
          <p:cNvPr id="496" name="Google Shape;496;p34"/>
          <p:cNvCxnSpPr>
            <a:stCxn id="488" idx="0"/>
            <a:endCxn id="477" idx="2"/>
          </p:cNvCxnSpPr>
          <p:nvPr/>
        </p:nvCxnSpPr>
        <p:spPr>
          <a:xfrm rot="10800000">
            <a:off x="9438472" y="2421771"/>
            <a:ext cx="395600" cy="696000"/>
          </a:xfrm>
          <a:prstGeom prst="straightConnector1">
            <a:avLst/>
          </a:prstGeom>
          <a:noFill/>
          <a:ln w="9525" cap="flat" cmpd="sng">
            <a:solidFill>
              <a:schemeClr val="dk2"/>
            </a:solidFill>
            <a:prstDash val="solid"/>
            <a:round/>
            <a:headEnd type="none" w="med" len="med"/>
            <a:tailEnd type="none" w="med" len="med"/>
          </a:ln>
        </p:spPr>
      </p:cxnSp>
      <p:cxnSp>
        <p:nvCxnSpPr>
          <p:cNvPr id="497" name="Google Shape;497;p34"/>
          <p:cNvCxnSpPr>
            <a:stCxn id="492" idx="0"/>
            <a:endCxn id="477" idx="2"/>
          </p:cNvCxnSpPr>
          <p:nvPr/>
        </p:nvCxnSpPr>
        <p:spPr>
          <a:xfrm rot="10800000">
            <a:off x="9438171" y="2421771"/>
            <a:ext cx="992400" cy="696000"/>
          </a:xfrm>
          <a:prstGeom prst="straightConnector1">
            <a:avLst/>
          </a:prstGeom>
          <a:noFill/>
          <a:ln w="9525" cap="flat" cmpd="sng">
            <a:solidFill>
              <a:schemeClr val="dk2"/>
            </a:solidFill>
            <a:prstDash val="solid"/>
            <a:round/>
            <a:headEnd type="none" w="med" len="med"/>
            <a:tailEnd type="none" w="med" len="med"/>
          </a:ln>
        </p:spPr>
      </p:cxnSp>
      <p:cxnSp>
        <p:nvCxnSpPr>
          <p:cNvPr id="498" name="Google Shape;498;p34"/>
          <p:cNvCxnSpPr>
            <a:stCxn id="485" idx="1"/>
            <a:endCxn id="475" idx="2"/>
          </p:cNvCxnSpPr>
          <p:nvPr/>
        </p:nvCxnSpPr>
        <p:spPr>
          <a:xfrm rot="10800000" flipH="1">
            <a:off x="4845767" y="2544329"/>
            <a:ext cx="1139600" cy="820400"/>
          </a:xfrm>
          <a:prstGeom prst="straightConnector1">
            <a:avLst/>
          </a:prstGeom>
          <a:noFill/>
          <a:ln w="9525" cap="flat" cmpd="sng">
            <a:solidFill>
              <a:schemeClr val="dk2"/>
            </a:solidFill>
            <a:prstDash val="solid"/>
            <a:round/>
            <a:headEnd type="none" w="med" len="med"/>
            <a:tailEnd type="none" w="med" len="med"/>
          </a:ln>
        </p:spPr>
      </p:cxnSp>
      <p:cxnSp>
        <p:nvCxnSpPr>
          <p:cNvPr id="499" name="Google Shape;499;p34"/>
          <p:cNvCxnSpPr>
            <a:endCxn id="475" idx="2"/>
          </p:cNvCxnSpPr>
          <p:nvPr/>
        </p:nvCxnSpPr>
        <p:spPr>
          <a:xfrm rot="10800000">
            <a:off x="5985336" y="2544435"/>
            <a:ext cx="1038800" cy="652400"/>
          </a:xfrm>
          <a:prstGeom prst="straightConnector1">
            <a:avLst/>
          </a:prstGeom>
          <a:noFill/>
          <a:ln w="9525" cap="flat" cmpd="sng">
            <a:solidFill>
              <a:schemeClr val="dk2"/>
            </a:solidFill>
            <a:prstDash val="solid"/>
            <a:round/>
            <a:headEnd type="none" w="med" len="med"/>
            <a:tailEnd type="none" w="med" len="med"/>
          </a:ln>
        </p:spPr>
      </p:cxnSp>
      <p:pic>
        <p:nvPicPr>
          <p:cNvPr id="500" name="Google Shape;500;p34"/>
          <p:cNvPicPr preferRelativeResize="0"/>
          <p:nvPr/>
        </p:nvPicPr>
        <p:blipFill>
          <a:blip r:embed="rId3">
            <a:alphaModFix/>
          </a:blip>
          <a:stretch>
            <a:fillRect/>
          </a:stretch>
        </p:blipFill>
        <p:spPr>
          <a:xfrm>
            <a:off x="1751773" y="4446047"/>
            <a:ext cx="479785" cy="466335"/>
          </a:xfrm>
          <a:prstGeom prst="rect">
            <a:avLst/>
          </a:prstGeom>
          <a:noFill/>
          <a:ln>
            <a:noFill/>
          </a:ln>
        </p:spPr>
      </p:pic>
      <p:sp>
        <p:nvSpPr>
          <p:cNvPr id="501" name="Google Shape;501;p34"/>
          <p:cNvSpPr txBox="1"/>
          <p:nvPr/>
        </p:nvSpPr>
        <p:spPr>
          <a:xfrm>
            <a:off x="2231557" y="4446047"/>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Documents</a:t>
            </a:r>
            <a:endParaRPr sz="2400">
              <a:latin typeface="Roboto Mono"/>
              <a:ea typeface="Roboto Mono"/>
              <a:cs typeface="Roboto Mono"/>
              <a:sym typeface="Roboto Mono"/>
            </a:endParaRPr>
          </a:p>
        </p:txBody>
      </p:sp>
      <p:pic>
        <p:nvPicPr>
          <p:cNvPr id="502" name="Google Shape;502;p34"/>
          <p:cNvPicPr preferRelativeResize="0"/>
          <p:nvPr/>
        </p:nvPicPr>
        <p:blipFill>
          <a:blip r:embed="rId3">
            <a:alphaModFix/>
          </a:blip>
          <a:stretch>
            <a:fillRect/>
          </a:stretch>
        </p:blipFill>
        <p:spPr>
          <a:xfrm>
            <a:off x="4028305" y="4424445"/>
            <a:ext cx="479785" cy="466335"/>
          </a:xfrm>
          <a:prstGeom prst="rect">
            <a:avLst/>
          </a:prstGeom>
          <a:noFill/>
          <a:ln>
            <a:noFill/>
          </a:ln>
        </p:spPr>
      </p:pic>
      <p:sp>
        <p:nvSpPr>
          <p:cNvPr id="503" name="Google Shape;503;p34"/>
          <p:cNvSpPr txBox="1"/>
          <p:nvPr/>
        </p:nvSpPr>
        <p:spPr>
          <a:xfrm>
            <a:off x="4508089" y="4424444"/>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Desktop</a:t>
            </a:r>
            <a:endParaRPr sz="2400">
              <a:latin typeface="Roboto Mono"/>
              <a:ea typeface="Roboto Mono"/>
              <a:cs typeface="Roboto Mono"/>
              <a:sym typeface="Roboto Mono"/>
            </a:endParaRPr>
          </a:p>
        </p:txBody>
      </p:sp>
      <p:pic>
        <p:nvPicPr>
          <p:cNvPr id="504" name="Google Shape;504;p34"/>
          <p:cNvPicPr preferRelativeResize="0"/>
          <p:nvPr/>
        </p:nvPicPr>
        <p:blipFill>
          <a:blip r:embed="rId3">
            <a:alphaModFix/>
          </a:blip>
          <a:stretch>
            <a:fillRect/>
          </a:stretch>
        </p:blipFill>
        <p:spPr>
          <a:xfrm>
            <a:off x="6214242" y="4446047"/>
            <a:ext cx="479785" cy="466335"/>
          </a:xfrm>
          <a:prstGeom prst="rect">
            <a:avLst/>
          </a:prstGeom>
          <a:noFill/>
          <a:ln>
            <a:noFill/>
          </a:ln>
        </p:spPr>
      </p:pic>
      <p:sp>
        <p:nvSpPr>
          <p:cNvPr id="505" name="Google Shape;505;p34"/>
          <p:cNvSpPr txBox="1"/>
          <p:nvPr/>
        </p:nvSpPr>
        <p:spPr>
          <a:xfrm>
            <a:off x="6694027" y="4446047"/>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Music</a:t>
            </a:r>
            <a:endParaRPr sz="2400">
              <a:latin typeface="Roboto Mono"/>
              <a:ea typeface="Roboto Mono"/>
              <a:cs typeface="Roboto Mono"/>
              <a:sym typeface="Roboto Mono"/>
            </a:endParaRPr>
          </a:p>
        </p:txBody>
      </p:sp>
      <p:pic>
        <p:nvPicPr>
          <p:cNvPr id="506" name="Google Shape;506;p34"/>
          <p:cNvPicPr preferRelativeResize="0"/>
          <p:nvPr/>
        </p:nvPicPr>
        <p:blipFill>
          <a:blip r:embed="rId3">
            <a:alphaModFix/>
          </a:blip>
          <a:stretch>
            <a:fillRect/>
          </a:stretch>
        </p:blipFill>
        <p:spPr>
          <a:xfrm>
            <a:off x="8400180" y="4446047"/>
            <a:ext cx="479785" cy="466335"/>
          </a:xfrm>
          <a:prstGeom prst="rect">
            <a:avLst/>
          </a:prstGeom>
          <a:noFill/>
          <a:ln>
            <a:noFill/>
          </a:ln>
        </p:spPr>
      </p:pic>
      <p:sp>
        <p:nvSpPr>
          <p:cNvPr id="507" name="Google Shape;507;p34"/>
          <p:cNvSpPr txBox="1"/>
          <p:nvPr/>
        </p:nvSpPr>
        <p:spPr>
          <a:xfrm>
            <a:off x="8879964" y="4446047"/>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Photos</a:t>
            </a:r>
            <a:endParaRPr sz="2400">
              <a:latin typeface="Roboto Mono"/>
              <a:ea typeface="Roboto Mono"/>
              <a:cs typeface="Roboto Mono"/>
              <a:sym typeface="Roboto Mono"/>
            </a:endParaRPr>
          </a:p>
        </p:txBody>
      </p:sp>
      <p:cxnSp>
        <p:nvCxnSpPr>
          <p:cNvPr id="508" name="Google Shape;508;p34"/>
          <p:cNvCxnSpPr>
            <a:endCxn id="484" idx="2"/>
          </p:cNvCxnSpPr>
          <p:nvPr/>
        </p:nvCxnSpPr>
        <p:spPr>
          <a:xfrm rot="10800000" flipH="1">
            <a:off x="2077873" y="3659864"/>
            <a:ext cx="2528000" cy="790000"/>
          </a:xfrm>
          <a:prstGeom prst="straightConnector1">
            <a:avLst/>
          </a:prstGeom>
          <a:noFill/>
          <a:ln w="9525" cap="flat" cmpd="sng">
            <a:solidFill>
              <a:schemeClr val="dk2"/>
            </a:solidFill>
            <a:prstDash val="solid"/>
            <a:round/>
            <a:headEnd type="none" w="med" len="med"/>
            <a:tailEnd type="none" w="med" len="med"/>
          </a:ln>
        </p:spPr>
      </p:cxnSp>
      <p:cxnSp>
        <p:nvCxnSpPr>
          <p:cNvPr id="509" name="Google Shape;509;p34"/>
          <p:cNvCxnSpPr>
            <a:stCxn id="502" idx="0"/>
          </p:cNvCxnSpPr>
          <p:nvPr/>
        </p:nvCxnSpPr>
        <p:spPr>
          <a:xfrm rot="10800000" flipH="1">
            <a:off x="4268197" y="3670444"/>
            <a:ext cx="334000" cy="754000"/>
          </a:xfrm>
          <a:prstGeom prst="straightConnector1">
            <a:avLst/>
          </a:prstGeom>
          <a:noFill/>
          <a:ln w="9525" cap="flat" cmpd="sng">
            <a:solidFill>
              <a:schemeClr val="dk2"/>
            </a:solidFill>
            <a:prstDash val="solid"/>
            <a:round/>
            <a:headEnd type="none" w="med" len="med"/>
            <a:tailEnd type="none" w="med" len="med"/>
          </a:ln>
        </p:spPr>
      </p:cxnSp>
      <p:cxnSp>
        <p:nvCxnSpPr>
          <p:cNvPr id="510" name="Google Shape;510;p34"/>
          <p:cNvCxnSpPr>
            <a:stCxn id="504" idx="0"/>
          </p:cNvCxnSpPr>
          <p:nvPr/>
        </p:nvCxnSpPr>
        <p:spPr>
          <a:xfrm rot="10800000">
            <a:off x="4643735" y="3660047"/>
            <a:ext cx="1810400" cy="786000"/>
          </a:xfrm>
          <a:prstGeom prst="straightConnector1">
            <a:avLst/>
          </a:prstGeom>
          <a:noFill/>
          <a:ln w="9525" cap="flat" cmpd="sng">
            <a:solidFill>
              <a:schemeClr val="dk2"/>
            </a:solidFill>
            <a:prstDash val="solid"/>
            <a:round/>
            <a:headEnd type="none" w="med" len="med"/>
            <a:tailEnd type="none" w="med" len="med"/>
          </a:ln>
        </p:spPr>
      </p:cxnSp>
      <p:cxnSp>
        <p:nvCxnSpPr>
          <p:cNvPr id="511" name="Google Shape;511;p34"/>
          <p:cNvCxnSpPr>
            <a:endCxn id="484" idx="2"/>
          </p:cNvCxnSpPr>
          <p:nvPr/>
        </p:nvCxnSpPr>
        <p:spPr>
          <a:xfrm rot="10800000">
            <a:off x="4605873" y="3659864"/>
            <a:ext cx="3710400" cy="808400"/>
          </a:xfrm>
          <a:prstGeom prst="straightConnector1">
            <a:avLst/>
          </a:prstGeom>
          <a:noFill/>
          <a:ln w="9525" cap="flat" cmpd="sng">
            <a:solidFill>
              <a:schemeClr val="dk2"/>
            </a:solidFill>
            <a:prstDash val="solid"/>
            <a:round/>
            <a:headEnd type="none" w="med" len="med"/>
            <a:tailEnd type="none" w="med" len="med"/>
          </a:ln>
        </p:spPr>
      </p:cxnSp>
      <p:pic>
        <p:nvPicPr>
          <p:cNvPr id="512" name="Google Shape;512;p34"/>
          <p:cNvPicPr preferRelativeResize="0"/>
          <p:nvPr/>
        </p:nvPicPr>
        <p:blipFill>
          <a:blip r:embed="rId3">
            <a:alphaModFix/>
          </a:blip>
          <a:stretch>
            <a:fillRect/>
          </a:stretch>
        </p:blipFill>
        <p:spPr>
          <a:xfrm>
            <a:off x="1212941" y="5476869"/>
            <a:ext cx="479785" cy="466335"/>
          </a:xfrm>
          <a:prstGeom prst="rect">
            <a:avLst/>
          </a:prstGeom>
          <a:noFill/>
          <a:ln>
            <a:noFill/>
          </a:ln>
        </p:spPr>
      </p:pic>
      <p:sp>
        <p:nvSpPr>
          <p:cNvPr id="513" name="Google Shape;513;p34"/>
          <p:cNvSpPr txBox="1"/>
          <p:nvPr/>
        </p:nvSpPr>
        <p:spPr>
          <a:xfrm>
            <a:off x="1692725" y="5476868"/>
            <a:ext cx="2541232"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dissertation</a:t>
            </a:r>
            <a:endParaRPr sz="2400">
              <a:latin typeface="Roboto Mono"/>
              <a:ea typeface="Roboto Mono"/>
              <a:cs typeface="Roboto Mono"/>
              <a:sym typeface="Roboto Mono"/>
            </a:endParaRPr>
          </a:p>
        </p:txBody>
      </p:sp>
      <p:pic>
        <p:nvPicPr>
          <p:cNvPr id="514" name="Google Shape;514;p34"/>
          <p:cNvPicPr preferRelativeResize="0"/>
          <p:nvPr/>
        </p:nvPicPr>
        <p:blipFill>
          <a:blip r:embed="rId3">
            <a:alphaModFix/>
          </a:blip>
          <a:stretch>
            <a:fillRect/>
          </a:stretch>
        </p:blipFill>
        <p:spPr>
          <a:xfrm>
            <a:off x="4174369" y="5476869"/>
            <a:ext cx="479785" cy="466335"/>
          </a:xfrm>
          <a:prstGeom prst="rect">
            <a:avLst/>
          </a:prstGeom>
          <a:noFill/>
          <a:ln>
            <a:noFill/>
          </a:ln>
        </p:spPr>
      </p:pic>
      <p:sp>
        <p:nvSpPr>
          <p:cNvPr id="515" name="Google Shape;515;p34"/>
          <p:cNvSpPr txBox="1"/>
          <p:nvPr/>
        </p:nvSpPr>
        <p:spPr>
          <a:xfrm>
            <a:off x="4654153" y="5476868"/>
            <a:ext cx="2481644" cy="342400"/>
          </a:xfrm>
          <a:prstGeom prst="rect">
            <a:avLst/>
          </a:prstGeom>
          <a:noFill/>
          <a:ln>
            <a:noFill/>
          </a:ln>
        </p:spPr>
        <p:txBody>
          <a:bodyPr spcFirstLastPara="1" wrap="square" lIns="121900" tIns="121900" rIns="121900" bIns="121900" anchor="t" anchorCtr="0">
            <a:noAutofit/>
          </a:bodyPr>
          <a:lstStyle/>
          <a:p>
            <a:r>
              <a:rPr lang="en" sz="2400" err="1">
                <a:latin typeface="Roboto Mono"/>
                <a:ea typeface="Roboto Mono"/>
                <a:cs typeface="Roboto Mono"/>
                <a:sym typeface="Roboto Mono"/>
              </a:rPr>
              <a:t>my_project</a:t>
            </a:r>
            <a:endParaRPr sz="2400">
              <a:latin typeface="Roboto Mono"/>
              <a:ea typeface="Roboto Mono"/>
              <a:cs typeface="Roboto Mono"/>
              <a:sym typeface="Roboto Mono"/>
            </a:endParaRPr>
          </a:p>
        </p:txBody>
      </p:sp>
      <p:pic>
        <p:nvPicPr>
          <p:cNvPr id="516" name="Google Shape;516;p34"/>
          <p:cNvPicPr preferRelativeResize="0"/>
          <p:nvPr/>
        </p:nvPicPr>
        <p:blipFill>
          <a:blip r:embed="rId4">
            <a:alphaModFix/>
          </a:blip>
          <a:stretch>
            <a:fillRect/>
          </a:stretch>
        </p:blipFill>
        <p:spPr>
          <a:xfrm>
            <a:off x="3299335" y="6332472"/>
            <a:ext cx="395909" cy="384808"/>
          </a:xfrm>
          <a:prstGeom prst="rect">
            <a:avLst/>
          </a:prstGeom>
          <a:noFill/>
          <a:ln>
            <a:noFill/>
          </a:ln>
        </p:spPr>
      </p:pic>
      <p:cxnSp>
        <p:nvCxnSpPr>
          <p:cNvPr id="517" name="Google Shape;517;p34"/>
          <p:cNvCxnSpPr>
            <a:endCxn id="500" idx="2"/>
          </p:cNvCxnSpPr>
          <p:nvPr/>
        </p:nvCxnSpPr>
        <p:spPr>
          <a:xfrm rot="10800000" flipH="1">
            <a:off x="1582465" y="4912380"/>
            <a:ext cx="409200" cy="529200"/>
          </a:xfrm>
          <a:prstGeom prst="straightConnector1">
            <a:avLst/>
          </a:prstGeom>
          <a:noFill/>
          <a:ln w="9525" cap="flat" cmpd="sng">
            <a:solidFill>
              <a:schemeClr val="dk2"/>
            </a:solidFill>
            <a:prstDash val="solid"/>
            <a:round/>
            <a:headEnd type="none" w="med" len="med"/>
            <a:tailEnd type="none" w="med" len="med"/>
          </a:ln>
        </p:spPr>
      </p:cxnSp>
      <p:cxnSp>
        <p:nvCxnSpPr>
          <p:cNvPr id="518" name="Google Shape;518;p34"/>
          <p:cNvCxnSpPr>
            <a:endCxn id="500" idx="2"/>
          </p:cNvCxnSpPr>
          <p:nvPr/>
        </p:nvCxnSpPr>
        <p:spPr>
          <a:xfrm rot="10800000">
            <a:off x="1991665" y="4912380"/>
            <a:ext cx="2176400" cy="572000"/>
          </a:xfrm>
          <a:prstGeom prst="straightConnector1">
            <a:avLst/>
          </a:prstGeom>
          <a:noFill/>
          <a:ln w="9525" cap="flat" cmpd="sng">
            <a:solidFill>
              <a:schemeClr val="dk2"/>
            </a:solidFill>
            <a:prstDash val="solid"/>
            <a:round/>
            <a:headEnd type="none" w="med" len="med"/>
            <a:tailEnd type="none" w="med" len="med"/>
          </a:ln>
        </p:spPr>
      </p:cxnSp>
      <p:sp>
        <p:nvSpPr>
          <p:cNvPr id="519" name="Google Shape;519;p34"/>
          <p:cNvSpPr txBox="1"/>
          <p:nvPr/>
        </p:nvSpPr>
        <p:spPr>
          <a:xfrm>
            <a:off x="3695243" y="6268154"/>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data.csv</a:t>
            </a:r>
            <a:endParaRPr sz="2400">
              <a:latin typeface="Roboto Mono"/>
              <a:ea typeface="Roboto Mono"/>
              <a:cs typeface="Roboto Mono"/>
              <a:sym typeface="Roboto Mono"/>
            </a:endParaRPr>
          </a:p>
        </p:txBody>
      </p:sp>
      <p:pic>
        <p:nvPicPr>
          <p:cNvPr id="520" name="Google Shape;520;p34"/>
          <p:cNvPicPr preferRelativeResize="0"/>
          <p:nvPr/>
        </p:nvPicPr>
        <p:blipFill>
          <a:blip r:embed="rId4">
            <a:alphaModFix/>
          </a:blip>
          <a:stretch>
            <a:fillRect/>
          </a:stretch>
        </p:blipFill>
        <p:spPr>
          <a:xfrm>
            <a:off x="5504170" y="6364630"/>
            <a:ext cx="395909" cy="384808"/>
          </a:xfrm>
          <a:prstGeom prst="rect">
            <a:avLst/>
          </a:prstGeom>
          <a:noFill/>
          <a:ln>
            <a:noFill/>
          </a:ln>
        </p:spPr>
      </p:pic>
      <p:sp>
        <p:nvSpPr>
          <p:cNvPr id="521" name="Google Shape;521;p34"/>
          <p:cNvSpPr txBox="1"/>
          <p:nvPr/>
        </p:nvSpPr>
        <p:spPr>
          <a:xfrm>
            <a:off x="5900075" y="6300313"/>
            <a:ext cx="2416197" cy="342400"/>
          </a:xfrm>
          <a:prstGeom prst="rect">
            <a:avLst/>
          </a:prstGeom>
          <a:noFill/>
          <a:ln>
            <a:noFill/>
          </a:ln>
        </p:spPr>
        <p:txBody>
          <a:bodyPr spcFirstLastPara="1" wrap="square" lIns="121900" tIns="121900" rIns="121900" bIns="121900" anchor="t" anchorCtr="0">
            <a:noAutofit/>
          </a:bodyPr>
          <a:lstStyle/>
          <a:p>
            <a:r>
              <a:rPr lang="en" sz="2400" err="1">
                <a:latin typeface="Roboto Mono"/>
                <a:ea typeface="Roboto Mono"/>
                <a:cs typeface="Roboto Mono"/>
                <a:sym typeface="Roboto Mono"/>
              </a:rPr>
              <a:t>process.py</a:t>
            </a:r>
            <a:endParaRPr sz="2400">
              <a:latin typeface="Roboto Mono"/>
              <a:ea typeface="Roboto Mono"/>
              <a:cs typeface="Roboto Mono"/>
              <a:sym typeface="Roboto Mono"/>
            </a:endParaRPr>
          </a:p>
        </p:txBody>
      </p:sp>
      <p:pic>
        <p:nvPicPr>
          <p:cNvPr id="522" name="Google Shape;522;p34"/>
          <p:cNvPicPr preferRelativeResize="0"/>
          <p:nvPr/>
        </p:nvPicPr>
        <p:blipFill>
          <a:blip r:embed="rId4">
            <a:alphaModFix/>
          </a:blip>
          <a:stretch>
            <a:fillRect/>
          </a:stretch>
        </p:blipFill>
        <p:spPr>
          <a:xfrm>
            <a:off x="8032146" y="6364630"/>
            <a:ext cx="395909" cy="384808"/>
          </a:xfrm>
          <a:prstGeom prst="rect">
            <a:avLst/>
          </a:prstGeom>
          <a:noFill/>
          <a:ln>
            <a:noFill/>
          </a:ln>
        </p:spPr>
      </p:pic>
      <p:sp>
        <p:nvSpPr>
          <p:cNvPr id="523" name="Google Shape;523;p34"/>
          <p:cNvSpPr txBox="1"/>
          <p:nvPr/>
        </p:nvSpPr>
        <p:spPr>
          <a:xfrm>
            <a:off x="8428053" y="6300313"/>
            <a:ext cx="2416196" cy="342400"/>
          </a:xfrm>
          <a:prstGeom prst="rect">
            <a:avLst/>
          </a:prstGeom>
          <a:noFill/>
          <a:ln>
            <a:noFill/>
          </a:ln>
        </p:spPr>
        <p:txBody>
          <a:bodyPr spcFirstLastPara="1" wrap="square" lIns="121900" tIns="121900" rIns="121900" bIns="121900" anchor="t" anchorCtr="0">
            <a:noAutofit/>
          </a:bodyPr>
          <a:lstStyle/>
          <a:p>
            <a:r>
              <a:rPr lang="en" sz="2400" err="1">
                <a:latin typeface="Roboto Mono"/>
                <a:ea typeface="Roboto Mono"/>
                <a:cs typeface="Roboto Mono"/>
                <a:sym typeface="Roboto Mono"/>
              </a:rPr>
              <a:t>DRAFT.docx</a:t>
            </a:r>
            <a:endParaRPr sz="2400">
              <a:latin typeface="Roboto Mono"/>
              <a:ea typeface="Roboto Mono"/>
              <a:cs typeface="Roboto Mono"/>
              <a:sym typeface="Roboto Mono"/>
            </a:endParaRPr>
          </a:p>
        </p:txBody>
      </p:sp>
      <p:cxnSp>
        <p:nvCxnSpPr>
          <p:cNvPr id="524" name="Google Shape;524;p34"/>
          <p:cNvCxnSpPr>
            <a:stCxn id="516" idx="0"/>
            <a:endCxn id="514" idx="2"/>
          </p:cNvCxnSpPr>
          <p:nvPr/>
        </p:nvCxnSpPr>
        <p:spPr>
          <a:xfrm flipV="1">
            <a:off x="3497290" y="5943204"/>
            <a:ext cx="916972" cy="389268"/>
          </a:xfrm>
          <a:prstGeom prst="straightConnector1">
            <a:avLst/>
          </a:prstGeom>
          <a:noFill/>
          <a:ln w="9525" cap="flat" cmpd="sng">
            <a:solidFill>
              <a:schemeClr val="dk2"/>
            </a:solidFill>
            <a:prstDash val="solid"/>
            <a:round/>
            <a:headEnd type="none" w="med" len="med"/>
            <a:tailEnd type="none" w="med" len="med"/>
          </a:ln>
        </p:spPr>
      </p:cxnSp>
      <p:cxnSp>
        <p:nvCxnSpPr>
          <p:cNvPr id="525" name="Google Shape;525;p34"/>
          <p:cNvCxnSpPr>
            <a:stCxn id="514" idx="2"/>
            <a:endCxn id="520" idx="0"/>
          </p:cNvCxnSpPr>
          <p:nvPr/>
        </p:nvCxnSpPr>
        <p:spPr>
          <a:xfrm>
            <a:off x="4414262" y="5943204"/>
            <a:ext cx="1287863" cy="421426"/>
          </a:xfrm>
          <a:prstGeom prst="straightConnector1">
            <a:avLst/>
          </a:prstGeom>
          <a:noFill/>
          <a:ln w="9525" cap="flat" cmpd="sng">
            <a:solidFill>
              <a:schemeClr val="dk2"/>
            </a:solidFill>
            <a:prstDash val="solid"/>
            <a:round/>
            <a:headEnd type="none" w="med" len="med"/>
            <a:tailEnd type="none" w="med" len="med"/>
          </a:ln>
        </p:spPr>
      </p:cxnSp>
      <p:cxnSp>
        <p:nvCxnSpPr>
          <p:cNvPr id="526" name="Google Shape;526;p34"/>
          <p:cNvCxnSpPr>
            <a:stCxn id="514" idx="2"/>
            <a:endCxn id="522" idx="0"/>
          </p:cNvCxnSpPr>
          <p:nvPr/>
        </p:nvCxnSpPr>
        <p:spPr>
          <a:xfrm>
            <a:off x="4414262" y="5943204"/>
            <a:ext cx="3815839" cy="421426"/>
          </a:xfrm>
          <a:prstGeom prst="straightConnector1">
            <a:avLst/>
          </a:prstGeom>
          <a:noFill/>
          <a:ln w="9525" cap="flat" cmpd="sng">
            <a:solidFill>
              <a:schemeClr val="dk2"/>
            </a:solidFill>
            <a:prstDash val="solid"/>
            <a:round/>
            <a:headEnd type="none" w="med" len="med"/>
            <a:tailEnd type="none" w="med" len="med"/>
          </a:ln>
        </p:spPr>
      </p:cxnSp>
      <p:sp>
        <p:nvSpPr>
          <p:cNvPr id="527" name="Google Shape;527;p34"/>
          <p:cNvSpPr txBox="1"/>
          <p:nvPr/>
        </p:nvSpPr>
        <p:spPr>
          <a:xfrm>
            <a:off x="832175" y="-257358"/>
            <a:ext cx="11601200" cy="342400"/>
          </a:xfrm>
          <a:prstGeom prst="rect">
            <a:avLst/>
          </a:prstGeom>
          <a:noFill/>
          <a:ln>
            <a:noFill/>
          </a:ln>
        </p:spPr>
        <p:txBody>
          <a:bodyPr spcFirstLastPara="1" wrap="square" lIns="121900" tIns="121900" rIns="121900" bIns="121900" anchor="t" anchorCtr="0">
            <a:noAutofit/>
          </a:bodyPr>
          <a:lstStyle/>
          <a:p>
            <a:r>
              <a:rPr lang="en" sz="2400" dirty="0">
                <a:solidFill>
                  <a:srgbClr val="7030A0"/>
                </a:solidFill>
                <a:latin typeface="Roboto Mono"/>
                <a:ea typeface="Roboto Mono"/>
                <a:cs typeface="Roboto Mono"/>
                <a:sym typeface="Roboto Mono"/>
              </a:rPr>
              <a:t>Home Directory: </a:t>
            </a:r>
            <a:r>
              <a:rPr lang="en" sz="2400" dirty="0">
                <a:solidFill>
                  <a:srgbClr val="F02446"/>
                </a:solidFill>
                <a:latin typeface="Roboto Mono"/>
                <a:ea typeface="Roboto Mono"/>
                <a:cs typeface="Roboto Mono"/>
                <a:sym typeface="Roboto Mono"/>
              </a:rPr>
              <a:t>C:\Users\</a:t>
            </a:r>
            <a:r>
              <a:rPr lang="en" sz="2400" dirty="0" err="1">
                <a:solidFill>
                  <a:srgbClr val="F02446"/>
                </a:solidFill>
                <a:latin typeface="Roboto Mono"/>
                <a:ea typeface="Roboto Mono"/>
                <a:cs typeface="Roboto Mono"/>
                <a:sym typeface="Roboto Mono"/>
              </a:rPr>
              <a:t>ritika</a:t>
            </a:r>
            <a:r>
              <a:rPr lang="en" sz="2400" dirty="0">
                <a:solidFill>
                  <a:srgbClr val="F02446"/>
                </a:solidFill>
                <a:latin typeface="Roboto Mono"/>
                <a:ea typeface="Roboto Mono"/>
                <a:cs typeface="Roboto Mono"/>
                <a:sym typeface="Roboto Mono"/>
              </a:rPr>
              <a:t>   </a:t>
            </a:r>
            <a:r>
              <a:rPr lang="en" sz="2400" dirty="0">
                <a:solidFill>
                  <a:srgbClr val="7030A0"/>
                </a:solidFill>
                <a:latin typeface="Roboto Mono"/>
                <a:ea typeface="Roboto Mono"/>
                <a:cs typeface="Roboto Mono"/>
                <a:sym typeface="Roboto Mono"/>
              </a:rPr>
              <a:t>=</a:t>
            </a:r>
            <a:r>
              <a:rPr lang="en" sz="2400" dirty="0">
                <a:solidFill>
                  <a:srgbClr val="F02446"/>
                </a:solidFill>
                <a:latin typeface="Roboto Mono"/>
                <a:ea typeface="Roboto Mono"/>
                <a:cs typeface="Roboto Mono"/>
                <a:sym typeface="Roboto Mono"/>
              </a:rPr>
              <a:t>   </a:t>
            </a:r>
            <a:r>
              <a:rPr lang="en" sz="4000" dirty="0">
                <a:solidFill>
                  <a:srgbClr val="F02446"/>
                </a:solidFill>
                <a:latin typeface="Roboto Mono"/>
                <a:ea typeface="Roboto Mono"/>
                <a:cs typeface="Roboto Mono"/>
                <a:sym typeface="Roboto Mono"/>
              </a:rPr>
              <a:t>~</a:t>
            </a:r>
            <a:endParaRPr sz="4000" dirty="0">
              <a:solidFill>
                <a:srgbClr val="F02446"/>
              </a:solidFill>
              <a:latin typeface="Roboto Mono"/>
              <a:ea typeface="Roboto Mono"/>
              <a:cs typeface="Roboto Mono"/>
              <a:sym typeface="Roboto Mono"/>
            </a:endParaRPr>
          </a:p>
        </p:txBody>
      </p:sp>
      <p:sp>
        <p:nvSpPr>
          <p:cNvPr id="528" name="Google Shape;528;p34"/>
          <p:cNvSpPr txBox="1"/>
          <p:nvPr/>
        </p:nvSpPr>
        <p:spPr>
          <a:xfrm>
            <a:off x="3868087" y="2078084"/>
            <a:ext cx="640000" cy="342400"/>
          </a:xfrm>
          <a:prstGeom prst="rect">
            <a:avLst/>
          </a:prstGeom>
          <a:noFill/>
          <a:ln>
            <a:noFill/>
          </a:ln>
        </p:spPr>
        <p:txBody>
          <a:bodyPr spcFirstLastPara="1" wrap="square" lIns="121900" tIns="121900" rIns="121900" bIns="121900" anchor="t" anchorCtr="0">
            <a:noAutofit/>
          </a:bodyPr>
          <a:lstStyle/>
          <a:p>
            <a:r>
              <a:rPr lang="en" sz="6400">
                <a:solidFill>
                  <a:srgbClr val="FF0000"/>
                </a:solidFill>
                <a:latin typeface="Roboto Mono"/>
                <a:ea typeface="Roboto Mono"/>
                <a:cs typeface="Roboto Mono"/>
                <a:sym typeface="Roboto Mono"/>
              </a:rPr>
              <a:t>~</a:t>
            </a:r>
            <a:endParaRPr sz="6400">
              <a:solidFill>
                <a:srgbClr val="FF0000"/>
              </a:solidFill>
              <a:latin typeface="Roboto Mono"/>
              <a:ea typeface="Roboto Mono"/>
              <a:cs typeface="Roboto Mono"/>
              <a:sym typeface="Roboto Mono"/>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532"/>
        <p:cNvGrpSpPr/>
        <p:nvPr/>
      </p:nvGrpSpPr>
      <p:grpSpPr>
        <a:xfrm>
          <a:off x="0" y="0"/>
          <a:ext cx="0" cy="0"/>
          <a:chOff x="0" y="0"/>
          <a:chExt cx="0" cy="0"/>
        </a:xfrm>
      </p:grpSpPr>
      <p:sp>
        <p:nvSpPr>
          <p:cNvPr id="533" name="Google Shape;533;p35"/>
          <p:cNvSpPr/>
          <p:nvPr/>
        </p:nvSpPr>
        <p:spPr>
          <a:xfrm>
            <a:off x="3009989" y="5952563"/>
            <a:ext cx="2431600" cy="1203200"/>
          </a:xfrm>
          <a:prstGeom prst="ellipse">
            <a:avLst/>
          </a:prstGeom>
          <a:solidFill>
            <a:srgbClr val="F4CCCC"/>
          </a:solidFill>
          <a:ln>
            <a:noFill/>
          </a:ln>
        </p:spPr>
        <p:txBody>
          <a:bodyPr spcFirstLastPara="1" wrap="square" lIns="121900" tIns="121900" rIns="121900" bIns="121900" anchor="ctr" anchorCtr="0">
            <a:noAutofit/>
          </a:bodyPr>
          <a:lstStyle/>
          <a:p>
            <a:endParaRPr sz="2400"/>
          </a:p>
        </p:txBody>
      </p:sp>
      <p:pic>
        <p:nvPicPr>
          <p:cNvPr id="534" name="Google Shape;534;p35"/>
          <p:cNvPicPr preferRelativeResize="0"/>
          <p:nvPr/>
        </p:nvPicPr>
        <p:blipFill>
          <a:blip r:embed="rId3">
            <a:alphaModFix/>
          </a:blip>
          <a:stretch>
            <a:fillRect/>
          </a:stretch>
        </p:blipFill>
        <p:spPr>
          <a:xfrm>
            <a:off x="1212941" y="2023517"/>
            <a:ext cx="479785" cy="466335"/>
          </a:xfrm>
          <a:prstGeom prst="rect">
            <a:avLst/>
          </a:prstGeom>
          <a:noFill/>
          <a:ln>
            <a:noFill/>
          </a:ln>
        </p:spPr>
      </p:pic>
      <p:sp>
        <p:nvSpPr>
          <p:cNvPr id="535" name="Google Shape;535;p35"/>
          <p:cNvSpPr txBox="1"/>
          <p:nvPr/>
        </p:nvSpPr>
        <p:spPr>
          <a:xfrm>
            <a:off x="1692725" y="2023516"/>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Program Files</a:t>
            </a:r>
            <a:endParaRPr sz="2400">
              <a:latin typeface="Roboto Mono"/>
              <a:ea typeface="Roboto Mono"/>
              <a:cs typeface="Roboto Mono"/>
              <a:sym typeface="Roboto Mono"/>
            </a:endParaRPr>
          </a:p>
        </p:txBody>
      </p:sp>
      <p:pic>
        <p:nvPicPr>
          <p:cNvPr id="536" name="Google Shape;536;p35"/>
          <p:cNvPicPr preferRelativeResize="0"/>
          <p:nvPr/>
        </p:nvPicPr>
        <p:blipFill>
          <a:blip r:embed="rId3">
            <a:alphaModFix/>
          </a:blip>
          <a:stretch>
            <a:fillRect/>
          </a:stretch>
        </p:blipFill>
        <p:spPr>
          <a:xfrm>
            <a:off x="5745444" y="2078101"/>
            <a:ext cx="479785" cy="466335"/>
          </a:xfrm>
          <a:prstGeom prst="rect">
            <a:avLst/>
          </a:prstGeom>
          <a:noFill/>
          <a:ln>
            <a:noFill/>
          </a:ln>
        </p:spPr>
      </p:pic>
      <p:sp>
        <p:nvSpPr>
          <p:cNvPr id="537" name="Google Shape;537;p35"/>
          <p:cNvSpPr txBox="1"/>
          <p:nvPr/>
        </p:nvSpPr>
        <p:spPr>
          <a:xfrm>
            <a:off x="6225228" y="2078100"/>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Users</a:t>
            </a:r>
            <a:endParaRPr sz="2400">
              <a:latin typeface="Roboto Mono"/>
              <a:ea typeface="Roboto Mono"/>
              <a:cs typeface="Roboto Mono"/>
              <a:sym typeface="Roboto Mono"/>
            </a:endParaRPr>
          </a:p>
        </p:txBody>
      </p:sp>
      <p:pic>
        <p:nvPicPr>
          <p:cNvPr id="538" name="Google Shape;538;p35"/>
          <p:cNvPicPr preferRelativeResize="0"/>
          <p:nvPr/>
        </p:nvPicPr>
        <p:blipFill>
          <a:blip r:embed="rId3">
            <a:alphaModFix/>
          </a:blip>
          <a:stretch>
            <a:fillRect/>
          </a:stretch>
        </p:blipFill>
        <p:spPr>
          <a:xfrm>
            <a:off x="9198398" y="1955354"/>
            <a:ext cx="479785" cy="466335"/>
          </a:xfrm>
          <a:prstGeom prst="rect">
            <a:avLst/>
          </a:prstGeom>
          <a:noFill/>
          <a:ln>
            <a:noFill/>
          </a:ln>
        </p:spPr>
      </p:pic>
      <p:sp>
        <p:nvSpPr>
          <p:cNvPr id="539" name="Google Shape;539;p35"/>
          <p:cNvSpPr txBox="1"/>
          <p:nvPr/>
        </p:nvSpPr>
        <p:spPr>
          <a:xfrm>
            <a:off x="9678183" y="1955353"/>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System</a:t>
            </a:r>
            <a:endParaRPr sz="2400">
              <a:latin typeface="Roboto Mono"/>
              <a:ea typeface="Roboto Mono"/>
              <a:cs typeface="Roboto Mono"/>
              <a:sym typeface="Roboto Mono"/>
            </a:endParaRPr>
          </a:p>
        </p:txBody>
      </p:sp>
      <p:sp>
        <p:nvSpPr>
          <p:cNvPr id="540" name="Google Shape;540;p35"/>
          <p:cNvSpPr/>
          <p:nvPr/>
        </p:nvSpPr>
        <p:spPr>
          <a:xfrm>
            <a:off x="5455575" y="800199"/>
            <a:ext cx="1177200" cy="6204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41" name="Google Shape;541;p35"/>
          <p:cNvSpPr txBox="1"/>
          <p:nvPr/>
        </p:nvSpPr>
        <p:spPr>
          <a:xfrm>
            <a:off x="5830733" y="736033"/>
            <a:ext cx="690800" cy="342400"/>
          </a:xfrm>
          <a:prstGeom prst="rect">
            <a:avLst/>
          </a:prstGeom>
          <a:noFill/>
          <a:ln>
            <a:noFill/>
          </a:ln>
        </p:spPr>
        <p:txBody>
          <a:bodyPr spcFirstLastPara="1" wrap="square" lIns="121900" tIns="121900" rIns="121900" bIns="121900" anchor="t" anchorCtr="0">
            <a:noAutofit/>
          </a:bodyPr>
          <a:lstStyle/>
          <a:p>
            <a:r>
              <a:rPr lang="en" sz="3200">
                <a:latin typeface="Source Sans Pro"/>
                <a:ea typeface="Source Sans Pro"/>
                <a:cs typeface="Source Sans Pro"/>
                <a:sym typeface="Source Sans Pro"/>
              </a:rPr>
              <a:t>c:</a:t>
            </a:r>
            <a:endParaRPr sz="3200">
              <a:latin typeface="Source Sans Pro"/>
              <a:ea typeface="Source Sans Pro"/>
              <a:cs typeface="Source Sans Pro"/>
              <a:sym typeface="Source Sans Pro"/>
            </a:endParaRPr>
          </a:p>
        </p:txBody>
      </p:sp>
      <p:cxnSp>
        <p:nvCxnSpPr>
          <p:cNvPr id="542" name="Google Shape;542;p35"/>
          <p:cNvCxnSpPr>
            <a:endCxn id="540" idx="1"/>
          </p:cNvCxnSpPr>
          <p:nvPr/>
        </p:nvCxnSpPr>
        <p:spPr>
          <a:xfrm rot="10800000" flipH="1">
            <a:off x="2187575" y="1110399"/>
            <a:ext cx="3268000" cy="855600"/>
          </a:xfrm>
          <a:prstGeom prst="straightConnector1">
            <a:avLst/>
          </a:prstGeom>
          <a:noFill/>
          <a:ln w="9525" cap="flat" cmpd="sng">
            <a:solidFill>
              <a:schemeClr val="dk2"/>
            </a:solidFill>
            <a:prstDash val="solid"/>
            <a:round/>
            <a:headEnd type="none" w="med" len="med"/>
            <a:tailEnd type="none" w="med" len="med"/>
          </a:ln>
        </p:spPr>
      </p:cxnSp>
      <p:cxnSp>
        <p:nvCxnSpPr>
          <p:cNvPr id="543" name="Google Shape;543;p35"/>
          <p:cNvCxnSpPr>
            <a:endCxn id="540" idx="2"/>
          </p:cNvCxnSpPr>
          <p:nvPr/>
        </p:nvCxnSpPr>
        <p:spPr>
          <a:xfrm rot="10800000" flipH="1">
            <a:off x="6038975" y="1420599"/>
            <a:ext cx="5200" cy="534800"/>
          </a:xfrm>
          <a:prstGeom prst="straightConnector1">
            <a:avLst/>
          </a:prstGeom>
          <a:noFill/>
          <a:ln w="9525" cap="flat" cmpd="sng">
            <a:solidFill>
              <a:schemeClr val="dk2"/>
            </a:solidFill>
            <a:prstDash val="solid"/>
            <a:round/>
            <a:headEnd type="none" w="med" len="med"/>
            <a:tailEnd type="none" w="med" len="med"/>
          </a:ln>
        </p:spPr>
      </p:cxnSp>
      <p:cxnSp>
        <p:nvCxnSpPr>
          <p:cNvPr id="544" name="Google Shape;544;p35"/>
          <p:cNvCxnSpPr>
            <a:stCxn id="540" idx="3"/>
          </p:cNvCxnSpPr>
          <p:nvPr/>
        </p:nvCxnSpPr>
        <p:spPr>
          <a:xfrm>
            <a:off x="6632775" y="1110399"/>
            <a:ext cx="2431600" cy="834000"/>
          </a:xfrm>
          <a:prstGeom prst="straightConnector1">
            <a:avLst/>
          </a:prstGeom>
          <a:noFill/>
          <a:ln w="9525" cap="flat" cmpd="sng">
            <a:solidFill>
              <a:schemeClr val="dk2"/>
            </a:solidFill>
            <a:prstDash val="solid"/>
            <a:round/>
            <a:headEnd type="none" w="med" len="med"/>
            <a:tailEnd type="none" w="med" len="med"/>
          </a:ln>
        </p:spPr>
      </p:cxnSp>
      <p:pic>
        <p:nvPicPr>
          <p:cNvPr id="545" name="Google Shape;545;p35"/>
          <p:cNvPicPr preferRelativeResize="0"/>
          <p:nvPr/>
        </p:nvPicPr>
        <p:blipFill>
          <a:blip r:embed="rId3">
            <a:alphaModFix/>
          </a:blip>
          <a:stretch>
            <a:fillRect/>
          </a:stretch>
        </p:blipFill>
        <p:spPr>
          <a:xfrm>
            <a:off x="4365982" y="3193530"/>
            <a:ext cx="479785" cy="466335"/>
          </a:xfrm>
          <a:prstGeom prst="rect">
            <a:avLst/>
          </a:prstGeom>
          <a:noFill/>
          <a:ln>
            <a:noFill/>
          </a:ln>
        </p:spPr>
      </p:pic>
      <p:sp>
        <p:nvSpPr>
          <p:cNvPr id="546" name="Google Shape;546;p35"/>
          <p:cNvSpPr txBox="1"/>
          <p:nvPr/>
        </p:nvSpPr>
        <p:spPr>
          <a:xfrm>
            <a:off x="4845767" y="3193529"/>
            <a:ext cx="2002400" cy="342400"/>
          </a:xfrm>
          <a:prstGeom prst="rect">
            <a:avLst/>
          </a:prstGeom>
          <a:noFill/>
          <a:ln>
            <a:noFill/>
          </a:ln>
        </p:spPr>
        <p:txBody>
          <a:bodyPr spcFirstLastPara="1" wrap="square" lIns="121900" tIns="121900" rIns="121900" bIns="121900" anchor="t" anchorCtr="0">
            <a:noAutofit/>
          </a:bodyPr>
          <a:lstStyle/>
          <a:p>
            <a:r>
              <a:rPr lang="en" sz="2400" dirty="0" err="1">
                <a:latin typeface="Roboto Mono"/>
                <a:ea typeface="Roboto Mono"/>
                <a:cs typeface="Roboto Mono"/>
                <a:sym typeface="Roboto Mono"/>
              </a:rPr>
              <a:t>ritika</a:t>
            </a:r>
            <a:endParaRPr sz="2400" dirty="0">
              <a:latin typeface="Roboto Mono"/>
              <a:ea typeface="Roboto Mono"/>
              <a:cs typeface="Roboto Mono"/>
              <a:sym typeface="Roboto Mono"/>
            </a:endParaRPr>
          </a:p>
        </p:txBody>
      </p:sp>
      <p:pic>
        <p:nvPicPr>
          <p:cNvPr id="547" name="Google Shape;547;p35"/>
          <p:cNvPicPr preferRelativeResize="0"/>
          <p:nvPr/>
        </p:nvPicPr>
        <p:blipFill>
          <a:blip r:embed="rId3">
            <a:alphaModFix/>
          </a:blip>
          <a:stretch>
            <a:fillRect/>
          </a:stretch>
        </p:blipFill>
        <p:spPr>
          <a:xfrm>
            <a:off x="7043696" y="3193530"/>
            <a:ext cx="479785" cy="466335"/>
          </a:xfrm>
          <a:prstGeom prst="rect">
            <a:avLst/>
          </a:prstGeom>
          <a:noFill/>
          <a:ln>
            <a:noFill/>
          </a:ln>
        </p:spPr>
      </p:pic>
      <p:sp>
        <p:nvSpPr>
          <p:cNvPr id="548" name="Google Shape;548;p35"/>
          <p:cNvSpPr txBox="1"/>
          <p:nvPr/>
        </p:nvSpPr>
        <p:spPr>
          <a:xfrm>
            <a:off x="7557572" y="3193529"/>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guest</a:t>
            </a:r>
            <a:endParaRPr sz="2400">
              <a:latin typeface="Roboto Mono"/>
              <a:ea typeface="Roboto Mono"/>
              <a:cs typeface="Roboto Mono"/>
              <a:sym typeface="Roboto Mono"/>
            </a:endParaRPr>
          </a:p>
        </p:txBody>
      </p:sp>
      <p:pic>
        <p:nvPicPr>
          <p:cNvPr id="549" name="Google Shape;549;p35"/>
          <p:cNvPicPr preferRelativeResize="0"/>
          <p:nvPr/>
        </p:nvPicPr>
        <p:blipFill>
          <a:blip r:embed="rId3">
            <a:alphaModFix/>
          </a:blip>
          <a:stretch>
            <a:fillRect/>
          </a:stretch>
        </p:blipFill>
        <p:spPr>
          <a:xfrm>
            <a:off x="9594181" y="3117771"/>
            <a:ext cx="479785" cy="466335"/>
          </a:xfrm>
          <a:prstGeom prst="rect">
            <a:avLst/>
          </a:prstGeom>
          <a:noFill/>
          <a:ln>
            <a:noFill/>
          </a:ln>
        </p:spPr>
      </p:pic>
      <p:pic>
        <p:nvPicPr>
          <p:cNvPr id="550" name="Google Shape;550;p35"/>
          <p:cNvPicPr preferRelativeResize="0"/>
          <p:nvPr/>
        </p:nvPicPr>
        <p:blipFill>
          <a:blip r:embed="rId3">
            <a:alphaModFix/>
          </a:blip>
          <a:stretch>
            <a:fillRect/>
          </a:stretch>
        </p:blipFill>
        <p:spPr>
          <a:xfrm>
            <a:off x="2266968" y="3247993"/>
            <a:ext cx="479785" cy="466335"/>
          </a:xfrm>
          <a:prstGeom prst="rect">
            <a:avLst/>
          </a:prstGeom>
          <a:noFill/>
          <a:ln>
            <a:noFill/>
          </a:ln>
        </p:spPr>
      </p:pic>
      <p:pic>
        <p:nvPicPr>
          <p:cNvPr id="551" name="Google Shape;551;p35"/>
          <p:cNvPicPr preferRelativeResize="0"/>
          <p:nvPr/>
        </p:nvPicPr>
        <p:blipFill>
          <a:blip r:embed="rId3">
            <a:alphaModFix/>
          </a:blip>
          <a:stretch>
            <a:fillRect/>
          </a:stretch>
        </p:blipFill>
        <p:spPr>
          <a:xfrm>
            <a:off x="1589134" y="3247993"/>
            <a:ext cx="479785" cy="466335"/>
          </a:xfrm>
          <a:prstGeom prst="rect">
            <a:avLst/>
          </a:prstGeom>
          <a:noFill/>
          <a:ln>
            <a:noFill/>
          </a:ln>
        </p:spPr>
      </p:pic>
      <p:pic>
        <p:nvPicPr>
          <p:cNvPr id="552" name="Google Shape;552;p35"/>
          <p:cNvPicPr preferRelativeResize="0"/>
          <p:nvPr/>
        </p:nvPicPr>
        <p:blipFill>
          <a:blip r:embed="rId3">
            <a:alphaModFix/>
          </a:blip>
          <a:stretch>
            <a:fillRect/>
          </a:stretch>
        </p:blipFill>
        <p:spPr>
          <a:xfrm>
            <a:off x="911301" y="3247993"/>
            <a:ext cx="479785" cy="466335"/>
          </a:xfrm>
          <a:prstGeom prst="rect">
            <a:avLst/>
          </a:prstGeom>
          <a:noFill/>
          <a:ln>
            <a:noFill/>
          </a:ln>
        </p:spPr>
      </p:pic>
      <p:pic>
        <p:nvPicPr>
          <p:cNvPr id="553" name="Google Shape;553;p35"/>
          <p:cNvPicPr preferRelativeResize="0"/>
          <p:nvPr/>
        </p:nvPicPr>
        <p:blipFill>
          <a:blip r:embed="rId3">
            <a:alphaModFix/>
          </a:blip>
          <a:stretch>
            <a:fillRect/>
          </a:stretch>
        </p:blipFill>
        <p:spPr>
          <a:xfrm>
            <a:off x="10190680" y="3117771"/>
            <a:ext cx="479785" cy="466335"/>
          </a:xfrm>
          <a:prstGeom prst="rect">
            <a:avLst/>
          </a:prstGeom>
          <a:noFill/>
          <a:ln>
            <a:noFill/>
          </a:ln>
        </p:spPr>
      </p:pic>
      <p:cxnSp>
        <p:nvCxnSpPr>
          <p:cNvPr id="554" name="Google Shape;554;p35"/>
          <p:cNvCxnSpPr>
            <a:stCxn id="534" idx="2"/>
            <a:endCxn id="552" idx="0"/>
          </p:cNvCxnSpPr>
          <p:nvPr/>
        </p:nvCxnSpPr>
        <p:spPr>
          <a:xfrm flipH="1">
            <a:off x="1151232" y="2489851"/>
            <a:ext cx="301600" cy="758000"/>
          </a:xfrm>
          <a:prstGeom prst="straightConnector1">
            <a:avLst/>
          </a:prstGeom>
          <a:noFill/>
          <a:ln w="9525" cap="flat" cmpd="sng">
            <a:solidFill>
              <a:schemeClr val="dk2"/>
            </a:solidFill>
            <a:prstDash val="solid"/>
            <a:round/>
            <a:headEnd type="none" w="med" len="med"/>
            <a:tailEnd type="none" w="med" len="med"/>
          </a:ln>
        </p:spPr>
      </p:cxnSp>
      <p:cxnSp>
        <p:nvCxnSpPr>
          <p:cNvPr id="555" name="Google Shape;555;p35"/>
          <p:cNvCxnSpPr>
            <a:stCxn id="551" idx="0"/>
            <a:endCxn id="534" idx="2"/>
          </p:cNvCxnSpPr>
          <p:nvPr/>
        </p:nvCxnSpPr>
        <p:spPr>
          <a:xfrm rot="10800000">
            <a:off x="1453027" y="2489992"/>
            <a:ext cx="376000" cy="758000"/>
          </a:xfrm>
          <a:prstGeom prst="straightConnector1">
            <a:avLst/>
          </a:prstGeom>
          <a:noFill/>
          <a:ln w="9525" cap="flat" cmpd="sng">
            <a:solidFill>
              <a:schemeClr val="dk2"/>
            </a:solidFill>
            <a:prstDash val="solid"/>
            <a:round/>
            <a:headEnd type="none" w="med" len="med"/>
            <a:tailEnd type="none" w="med" len="med"/>
          </a:ln>
        </p:spPr>
      </p:cxnSp>
      <p:cxnSp>
        <p:nvCxnSpPr>
          <p:cNvPr id="556" name="Google Shape;556;p35"/>
          <p:cNvCxnSpPr>
            <a:stCxn id="550" idx="0"/>
            <a:endCxn id="534" idx="2"/>
          </p:cNvCxnSpPr>
          <p:nvPr/>
        </p:nvCxnSpPr>
        <p:spPr>
          <a:xfrm rot="10800000">
            <a:off x="1452860" y="2489992"/>
            <a:ext cx="1054000" cy="758000"/>
          </a:xfrm>
          <a:prstGeom prst="straightConnector1">
            <a:avLst/>
          </a:prstGeom>
          <a:noFill/>
          <a:ln w="9525" cap="flat" cmpd="sng">
            <a:solidFill>
              <a:schemeClr val="dk2"/>
            </a:solidFill>
            <a:prstDash val="solid"/>
            <a:round/>
            <a:headEnd type="none" w="med" len="med"/>
            <a:tailEnd type="none" w="med" len="med"/>
          </a:ln>
        </p:spPr>
      </p:cxnSp>
      <p:cxnSp>
        <p:nvCxnSpPr>
          <p:cNvPr id="557" name="Google Shape;557;p35"/>
          <p:cNvCxnSpPr>
            <a:stCxn id="549" idx="0"/>
            <a:endCxn id="538" idx="2"/>
          </p:cNvCxnSpPr>
          <p:nvPr/>
        </p:nvCxnSpPr>
        <p:spPr>
          <a:xfrm rot="10800000">
            <a:off x="9438472" y="2421771"/>
            <a:ext cx="395600" cy="696000"/>
          </a:xfrm>
          <a:prstGeom prst="straightConnector1">
            <a:avLst/>
          </a:prstGeom>
          <a:noFill/>
          <a:ln w="9525" cap="flat" cmpd="sng">
            <a:solidFill>
              <a:schemeClr val="dk2"/>
            </a:solidFill>
            <a:prstDash val="solid"/>
            <a:round/>
            <a:headEnd type="none" w="med" len="med"/>
            <a:tailEnd type="none" w="med" len="med"/>
          </a:ln>
        </p:spPr>
      </p:cxnSp>
      <p:cxnSp>
        <p:nvCxnSpPr>
          <p:cNvPr id="558" name="Google Shape;558;p35"/>
          <p:cNvCxnSpPr>
            <a:stCxn id="553" idx="0"/>
            <a:endCxn id="538" idx="2"/>
          </p:cNvCxnSpPr>
          <p:nvPr/>
        </p:nvCxnSpPr>
        <p:spPr>
          <a:xfrm rot="10800000">
            <a:off x="9438171" y="2421771"/>
            <a:ext cx="992400" cy="696000"/>
          </a:xfrm>
          <a:prstGeom prst="straightConnector1">
            <a:avLst/>
          </a:prstGeom>
          <a:noFill/>
          <a:ln w="9525" cap="flat" cmpd="sng">
            <a:solidFill>
              <a:schemeClr val="dk2"/>
            </a:solidFill>
            <a:prstDash val="solid"/>
            <a:round/>
            <a:headEnd type="none" w="med" len="med"/>
            <a:tailEnd type="none" w="med" len="med"/>
          </a:ln>
        </p:spPr>
      </p:cxnSp>
      <p:cxnSp>
        <p:nvCxnSpPr>
          <p:cNvPr id="559" name="Google Shape;559;p35"/>
          <p:cNvCxnSpPr>
            <a:stCxn id="546" idx="1"/>
            <a:endCxn id="536" idx="2"/>
          </p:cNvCxnSpPr>
          <p:nvPr/>
        </p:nvCxnSpPr>
        <p:spPr>
          <a:xfrm rot="10800000" flipH="1">
            <a:off x="4845767" y="2544329"/>
            <a:ext cx="1139600" cy="820400"/>
          </a:xfrm>
          <a:prstGeom prst="straightConnector1">
            <a:avLst/>
          </a:prstGeom>
          <a:noFill/>
          <a:ln w="9525" cap="flat" cmpd="sng">
            <a:solidFill>
              <a:schemeClr val="dk2"/>
            </a:solidFill>
            <a:prstDash val="solid"/>
            <a:round/>
            <a:headEnd type="none" w="med" len="med"/>
            <a:tailEnd type="none" w="med" len="med"/>
          </a:ln>
        </p:spPr>
      </p:cxnSp>
      <p:cxnSp>
        <p:nvCxnSpPr>
          <p:cNvPr id="560" name="Google Shape;560;p35"/>
          <p:cNvCxnSpPr>
            <a:endCxn id="536" idx="2"/>
          </p:cNvCxnSpPr>
          <p:nvPr/>
        </p:nvCxnSpPr>
        <p:spPr>
          <a:xfrm rot="10800000">
            <a:off x="5985336" y="2544435"/>
            <a:ext cx="1038800" cy="652400"/>
          </a:xfrm>
          <a:prstGeom prst="straightConnector1">
            <a:avLst/>
          </a:prstGeom>
          <a:noFill/>
          <a:ln w="9525" cap="flat" cmpd="sng">
            <a:solidFill>
              <a:schemeClr val="dk2"/>
            </a:solidFill>
            <a:prstDash val="solid"/>
            <a:round/>
            <a:headEnd type="none" w="med" len="med"/>
            <a:tailEnd type="none" w="med" len="med"/>
          </a:ln>
        </p:spPr>
      </p:cxnSp>
      <p:pic>
        <p:nvPicPr>
          <p:cNvPr id="561" name="Google Shape;561;p35"/>
          <p:cNvPicPr preferRelativeResize="0"/>
          <p:nvPr/>
        </p:nvPicPr>
        <p:blipFill>
          <a:blip r:embed="rId3">
            <a:alphaModFix/>
          </a:blip>
          <a:stretch>
            <a:fillRect/>
          </a:stretch>
        </p:blipFill>
        <p:spPr>
          <a:xfrm>
            <a:off x="1751773" y="4446047"/>
            <a:ext cx="479785" cy="466335"/>
          </a:xfrm>
          <a:prstGeom prst="rect">
            <a:avLst/>
          </a:prstGeom>
          <a:noFill/>
          <a:ln>
            <a:noFill/>
          </a:ln>
        </p:spPr>
      </p:pic>
      <p:sp>
        <p:nvSpPr>
          <p:cNvPr id="562" name="Google Shape;562;p35"/>
          <p:cNvSpPr txBox="1"/>
          <p:nvPr/>
        </p:nvSpPr>
        <p:spPr>
          <a:xfrm>
            <a:off x="2231557" y="4446047"/>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Documents</a:t>
            </a:r>
            <a:endParaRPr sz="2400">
              <a:latin typeface="Roboto Mono"/>
              <a:ea typeface="Roboto Mono"/>
              <a:cs typeface="Roboto Mono"/>
              <a:sym typeface="Roboto Mono"/>
            </a:endParaRPr>
          </a:p>
        </p:txBody>
      </p:sp>
      <p:pic>
        <p:nvPicPr>
          <p:cNvPr id="563" name="Google Shape;563;p35"/>
          <p:cNvPicPr preferRelativeResize="0"/>
          <p:nvPr/>
        </p:nvPicPr>
        <p:blipFill>
          <a:blip r:embed="rId3">
            <a:alphaModFix/>
          </a:blip>
          <a:stretch>
            <a:fillRect/>
          </a:stretch>
        </p:blipFill>
        <p:spPr>
          <a:xfrm>
            <a:off x="4028305" y="4424445"/>
            <a:ext cx="479785" cy="466335"/>
          </a:xfrm>
          <a:prstGeom prst="rect">
            <a:avLst/>
          </a:prstGeom>
          <a:noFill/>
          <a:ln>
            <a:noFill/>
          </a:ln>
        </p:spPr>
      </p:pic>
      <p:sp>
        <p:nvSpPr>
          <p:cNvPr id="564" name="Google Shape;564;p35"/>
          <p:cNvSpPr txBox="1"/>
          <p:nvPr/>
        </p:nvSpPr>
        <p:spPr>
          <a:xfrm>
            <a:off x="4508089" y="4424444"/>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Desktop</a:t>
            </a:r>
            <a:endParaRPr sz="2400">
              <a:latin typeface="Roboto Mono"/>
              <a:ea typeface="Roboto Mono"/>
              <a:cs typeface="Roboto Mono"/>
              <a:sym typeface="Roboto Mono"/>
            </a:endParaRPr>
          </a:p>
        </p:txBody>
      </p:sp>
      <p:pic>
        <p:nvPicPr>
          <p:cNvPr id="565" name="Google Shape;565;p35"/>
          <p:cNvPicPr preferRelativeResize="0"/>
          <p:nvPr/>
        </p:nvPicPr>
        <p:blipFill>
          <a:blip r:embed="rId3">
            <a:alphaModFix/>
          </a:blip>
          <a:stretch>
            <a:fillRect/>
          </a:stretch>
        </p:blipFill>
        <p:spPr>
          <a:xfrm>
            <a:off x="6214242" y="4446047"/>
            <a:ext cx="479785" cy="466335"/>
          </a:xfrm>
          <a:prstGeom prst="rect">
            <a:avLst/>
          </a:prstGeom>
          <a:noFill/>
          <a:ln>
            <a:noFill/>
          </a:ln>
        </p:spPr>
      </p:pic>
      <p:sp>
        <p:nvSpPr>
          <p:cNvPr id="566" name="Google Shape;566;p35"/>
          <p:cNvSpPr txBox="1"/>
          <p:nvPr/>
        </p:nvSpPr>
        <p:spPr>
          <a:xfrm>
            <a:off x="6694027" y="4446047"/>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Music</a:t>
            </a:r>
            <a:endParaRPr sz="2400">
              <a:latin typeface="Roboto Mono"/>
              <a:ea typeface="Roboto Mono"/>
              <a:cs typeface="Roboto Mono"/>
              <a:sym typeface="Roboto Mono"/>
            </a:endParaRPr>
          </a:p>
        </p:txBody>
      </p:sp>
      <p:pic>
        <p:nvPicPr>
          <p:cNvPr id="567" name="Google Shape;567;p35"/>
          <p:cNvPicPr preferRelativeResize="0"/>
          <p:nvPr/>
        </p:nvPicPr>
        <p:blipFill>
          <a:blip r:embed="rId3">
            <a:alphaModFix/>
          </a:blip>
          <a:stretch>
            <a:fillRect/>
          </a:stretch>
        </p:blipFill>
        <p:spPr>
          <a:xfrm>
            <a:off x="8400180" y="4446047"/>
            <a:ext cx="479785" cy="466335"/>
          </a:xfrm>
          <a:prstGeom prst="rect">
            <a:avLst/>
          </a:prstGeom>
          <a:noFill/>
          <a:ln>
            <a:noFill/>
          </a:ln>
        </p:spPr>
      </p:pic>
      <p:sp>
        <p:nvSpPr>
          <p:cNvPr id="568" name="Google Shape;568;p35"/>
          <p:cNvSpPr txBox="1"/>
          <p:nvPr/>
        </p:nvSpPr>
        <p:spPr>
          <a:xfrm>
            <a:off x="8879964" y="4446047"/>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Photos</a:t>
            </a:r>
            <a:endParaRPr sz="2400">
              <a:latin typeface="Roboto Mono"/>
              <a:ea typeface="Roboto Mono"/>
              <a:cs typeface="Roboto Mono"/>
              <a:sym typeface="Roboto Mono"/>
            </a:endParaRPr>
          </a:p>
        </p:txBody>
      </p:sp>
      <p:cxnSp>
        <p:nvCxnSpPr>
          <p:cNvPr id="569" name="Google Shape;569;p35"/>
          <p:cNvCxnSpPr>
            <a:endCxn id="545" idx="2"/>
          </p:cNvCxnSpPr>
          <p:nvPr/>
        </p:nvCxnSpPr>
        <p:spPr>
          <a:xfrm rot="10800000" flipH="1">
            <a:off x="2077873" y="3659864"/>
            <a:ext cx="2528000" cy="790000"/>
          </a:xfrm>
          <a:prstGeom prst="straightConnector1">
            <a:avLst/>
          </a:prstGeom>
          <a:noFill/>
          <a:ln w="9525" cap="flat" cmpd="sng">
            <a:solidFill>
              <a:schemeClr val="dk2"/>
            </a:solidFill>
            <a:prstDash val="solid"/>
            <a:round/>
            <a:headEnd type="none" w="med" len="med"/>
            <a:tailEnd type="none" w="med" len="med"/>
          </a:ln>
        </p:spPr>
      </p:cxnSp>
      <p:cxnSp>
        <p:nvCxnSpPr>
          <p:cNvPr id="570" name="Google Shape;570;p35"/>
          <p:cNvCxnSpPr>
            <a:stCxn id="563" idx="0"/>
          </p:cNvCxnSpPr>
          <p:nvPr/>
        </p:nvCxnSpPr>
        <p:spPr>
          <a:xfrm rot="10800000" flipH="1">
            <a:off x="4268197" y="3670444"/>
            <a:ext cx="334000" cy="754000"/>
          </a:xfrm>
          <a:prstGeom prst="straightConnector1">
            <a:avLst/>
          </a:prstGeom>
          <a:noFill/>
          <a:ln w="9525" cap="flat" cmpd="sng">
            <a:solidFill>
              <a:schemeClr val="dk2"/>
            </a:solidFill>
            <a:prstDash val="solid"/>
            <a:round/>
            <a:headEnd type="none" w="med" len="med"/>
            <a:tailEnd type="none" w="med" len="med"/>
          </a:ln>
        </p:spPr>
      </p:cxnSp>
      <p:cxnSp>
        <p:nvCxnSpPr>
          <p:cNvPr id="571" name="Google Shape;571;p35"/>
          <p:cNvCxnSpPr>
            <a:stCxn id="565" idx="0"/>
          </p:cNvCxnSpPr>
          <p:nvPr/>
        </p:nvCxnSpPr>
        <p:spPr>
          <a:xfrm rot="10800000">
            <a:off x="4643735" y="3660047"/>
            <a:ext cx="1810400" cy="786000"/>
          </a:xfrm>
          <a:prstGeom prst="straightConnector1">
            <a:avLst/>
          </a:prstGeom>
          <a:noFill/>
          <a:ln w="9525" cap="flat" cmpd="sng">
            <a:solidFill>
              <a:schemeClr val="dk2"/>
            </a:solidFill>
            <a:prstDash val="solid"/>
            <a:round/>
            <a:headEnd type="none" w="med" len="med"/>
            <a:tailEnd type="none" w="med" len="med"/>
          </a:ln>
        </p:spPr>
      </p:cxnSp>
      <p:cxnSp>
        <p:nvCxnSpPr>
          <p:cNvPr id="572" name="Google Shape;572;p35"/>
          <p:cNvCxnSpPr>
            <a:endCxn id="545" idx="2"/>
          </p:cNvCxnSpPr>
          <p:nvPr/>
        </p:nvCxnSpPr>
        <p:spPr>
          <a:xfrm rot="10800000">
            <a:off x="4605873" y="3659864"/>
            <a:ext cx="3710400" cy="808400"/>
          </a:xfrm>
          <a:prstGeom prst="straightConnector1">
            <a:avLst/>
          </a:prstGeom>
          <a:noFill/>
          <a:ln w="9525" cap="flat" cmpd="sng">
            <a:solidFill>
              <a:schemeClr val="dk2"/>
            </a:solidFill>
            <a:prstDash val="solid"/>
            <a:round/>
            <a:headEnd type="none" w="med" len="med"/>
            <a:tailEnd type="none" w="med" len="med"/>
          </a:ln>
        </p:spPr>
      </p:cxnSp>
      <p:pic>
        <p:nvPicPr>
          <p:cNvPr id="573" name="Google Shape;573;p35"/>
          <p:cNvPicPr preferRelativeResize="0"/>
          <p:nvPr/>
        </p:nvPicPr>
        <p:blipFill>
          <a:blip r:embed="rId3">
            <a:alphaModFix/>
          </a:blip>
          <a:stretch>
            <a:fillRect/>
          </a:stretch>
        </p:blipFill>
        <p:spPr>
          <a:xfrm>
            <a:off x="1212941" y="5476869"/>
            <a:ext cx="479785" cy="466335"/>
          </a:xfrm>
          <a:prstGeom prst="rect">
            <a:avLst/>
          </a:prstGeom>
          <a:noFill/>
          <a:ln>
            <a:noFill/>
          </a:ln>
        </p:spPr>
      </p:pic>
      <p:sp>
        <p:nvSpPr>
          <p:cNvPr id="574" name="Google Shape;574;p35"/>
          <p:cNvSpPr txBox="1"/>
          <p:nvPr/>
        </p:nvSpPr>
        <p:spPr>
          <a:xfrm>
            <a:off x="1692725" y="5476868"/>
            <a:ext cx="304824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dissertation</a:t>
            </a:r>
            <a:endParaRPr sz="2400">
              <a:latin typeface="Roboto Mono"/>
              <a:ea typeface="Roboto Mono"/>
              <a:cs typeface="Roboto Mono"/>
              <a:sym typeface="Roboto Mono"/>
            </a:endParaRPr>
          </a:p>
        </p:txBody>
      </p:sp>
      <p:pic>
        <p:nvPicPr>
          <p:cNvPr id="575" name="Google Shape;575;p35"/>
          <p:cNvPicPr preferRelativeResize="0"/>
          <p:nvPr/>
        </p:nvPicPr>
        <p:blipFill>
          <a:blip r:embed="rId3">
            <a:alphaModFix/>
          </a:blip>
          <a:stretch>
            <a:fillRect/>
          </a:stretch>
        </p:blipFill>
        <p:spPr>
          <a:xfrm>
            <a:off x="4174369" y="5476869"/>
            <a:ext cx="479785" cy="466335"/>
          </a:xfrm>
          <a:prstGeom prst="rect">
            <a:avLst/>
          </a:prstGeom>
          <a:noFill/>
          <a:ln>
            <a:noFill/>
          </a:ln>
        </p:spPr>
      </p:pic>
      <p:sp>
        <p:nvSpPr>
          <p:cNvPr id="576" name="Google Shape;576;p35"/>
          <p:cNvSpPr txBox="1"/>
          <p:nvPr/>
        </p:nvSpPr>
        <p:spPr>
          <a:xfrm>
            <a:off x="4654152" y="5476868"/>
            <a:ext cx="2568455" cy="342400"/>
          </a:xfrm>
          <a:prstGeom prst="rect">
            <a:avLst/>
          </a:prstGeom>
          <a:noFill/>
          <a:ln>
            <a:noFill/>
          </a:ln>
        </p:spPr>
        <p:txBody>
          <a:bodyPr spcFirstLastPara="1" wrap="square" lIns="121900" tIns="121900" rIns="121900" bIns="121900" anchor="t" anchorCtr="0">
            <a:noAutofit/>
          </a:bodyPr>
          <a:lstStyle/>
          <a:p>
            <a:r>
              <a:rPr lang="en" sz="2400" err="1">
                <a:latin typeface="Roboto Mono"/>
                <a:ea typeface="Roboto Mono"/>
                <a:cs typeface="Roboto Mono"/>
                <a:sym typeface="Roboto Mono"/>
              </a:rPr>
              <a:t>my_project</a:t>
            </a:r>
            <a:endParaRPr sz="2400">
              <a:latin typeface="Roboto Mono"/>
              <a:ea typeface="Roboto Mono"/>
              <a:cs typeface="Roboto Mono"/>
              <a:sym typeface="Roboto Mono"/>
            </a:endParaRPr>
          </a:p>
        </p:txBody>
      </p:sp>
      <p:pic>
        <p:nvPicPr>
          <p:cNvPr id="577" name="Google Shape;577;p35"/>
          <p:cNvPicPr preferRelativeResize="0"/>
          <p:nvPr/>
        </p:nvPicPr>
        <p:blipFill>
          <a:blip r:embed="rId4">
            <a:alphaModFix/>
          </a:blip>
          <a:stretch>
            <a:fillRect/>
          </a:stretch>
        </p:blipFill>
        <p:spPr>
          <a:xfrm>
            <a:off x="3299335" y="6312594"/>
            <a:ext cx="395909" cy="384808"/>
          </a:xfrm>
          <a:prstGeom prst="rect">
            <a:avLst/>
          </a:prstGeom>
          <a:noFill/>
          <a:ln>
            <a:noFill/>
          </a:ln>
        </p:spPr>
      </p:pic>
      <p:cxnSp>
        <p:nvCxnSpPr>
          <p:cNvPr id="578" name="Google Shape;578;p35"/>
          <p:cNvCxnSpPr>
            <a:endCxn id="561" idx="2"/>
          </p:cNvCxnSpPr>
          <p:nvPr/>
        </p:nvCxnSpPr>
        <p:spPr>
          <a:xfrm rot="10800000" flipH="1">
            <a:off x="1582465" y="4912380"/>
            <a:ext cx="409200" cy="529200"/>
          </a:xfrm>
          <a:prstGeom prst="straightConnector1">
            <a:avLst/>
          </a:prstGeom>
          <a:noFill/>
          <a:ln w="9525" cap="flat" cmpd="sng">
            <a:solidFill>
              <a:schemeClr val="dk2"/>
            </a:solidFill>
            <a:prstDash val="solid"/>
            <a:round/>
            <a:headEnd type="none" w="med" len="med"/>
            <a:tailEnd type="none" w="med" len="med"/>
          </a:ln>
        </p:spPr>
      </p:cxnSp>
      <p:cxnSp>
        <p:nvCxnSpPr>
          <p:cNvPr id="579" name="Google Shape;579;p35"/>
          <p:cNvCxnSpPr>
            <a:endCxn id="561" idx="2"/>
          </p:cNvCxnSpPr>
          <p:nvPr/>
        </p:nvCxnSpPr>
        <p:spPr>
          <a:xfrm rot="10800000">
            <a:off x="1991665" y="4912380"/>
            <a:ext cx="2176400" cy="572000"/>
          </a:xfrm>
          <a:prstGeom prst="straightConnector1">
            <a:avLst/>
          </a:prstGeom>
          <a:noFill/>
          <a:ln w="9525" cap="flat" cmpd="sng">
            <a:solidFill>
              <a:schemeClr val="dk2"/>
            </a:solidFill>
            <a:prstDash val="solid"/>
            <a:round/>
            <a:headEnd type="none" w="med" len="med"/>
            <a:tailEnd type="none" w="med" len="med"/>
          </a:ln>
        </p:spPr>
      </p:cxnSp>
      <p:sp>
        <p:nvSpPr>
          <p:cNvPr id="580" name="Google Shape;580;p35"/>
          <p:cNvSpPr txBox="1"/>
          <p:nvPr/>
        </p:nvSpPr>
        <p:spPr>
          <a:xfrm>
            <a:off x="3695243" y="6248276"/>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data.csv</a:t>
            </a:r>
            <a:endParaRPr sz="2400">
              <a:latin typeface="Roboto Mono"/>
              <a:ea typeface="Roboto Mono"/>
              <a:cs typeface="Roboto Mono"/>
              <a:sym typeface="Roboto Mono"/>
            </a:endParaRPr>
          </a:p>
        </p:txBody>
      </p:sp>
      <p:pic>
        <p:nvPicPr>
          <p:cNvPr id="581" name="Google Shape;581;p35"/>
          <p:cNvPicPr preferRelativeResize="0"/>
          <p:nvPr/>
        </p:nvPicPr>
        <p:blipFill>
          <a:blip r:embed="rId4">
            <a:alphaModFix/>
          </a:blip>
          <a:stretch>
            <a:fillRect/>
          </a:stretch>
        </p:blipFill>
        <p:spPr>
          <a:xfrm>
            <a:off x="5504170" y="6344752"/>
            <a:ext cx="395909" cy="384808"/>
          </a:xfrm>
          <a:prstGeom prst="rect">
            <a:avLst/>
          </a:prstGeom>
          <a:noFill/>
          <a:ln>
            <a:noFill/>
          </a:ln>
        </p:spPr>
      </p:pic>
      <p:sp>
        <p:nvSpPr>
          <p:cNvPr id="582" name="Google Shape;582;p35"/>
          <p:cNvSpPr txBox="1"/>
          <p:nvPr/>
        </p:nvSpPr>
        <p:spPr>
          <a:xfrm>
            <a:off x="5900075" y="6280435"/>
            <a:ext cx="2416197" cy="342400"/>
          </a:xfrm>
          <a:prstGeom prst="rect">
            <a:avLst/>
          </a:prstGeom>
          <a:noFill/>
          <a:ln>
            <a:noFill/>
          </a:ln>
        </p:spPr>
        <p:txBody>
          <a:bodyPr spcFirstLastPara="1" wrap="square" lIns="121900" tIns="121900" rIns="121900" bIns="121900" anchor="t" anchorCtr="0">
            <a:noAutofit/>
          </a:bodyPr>
          <a:lstStyle/>
          <a:p>
            <a:r>
              <a:rPr lang="en" sz="2400" err="1">
                <a:latin typeface="Roboto Mono"/>
                <a:ea typeface="Roboto Mono"/>
                <a:cs typeface="Roboto Mono"/>
                <a:sym typeface="Roboto Mono"/>
              </a:rPr>
              <a:t>process.py</a:t>
            </a:r>
            <a:endParaRPr sz="2400">
              <a:latin typeface="Roboto Mono"/>
              <a:ea typeface="Roboto Mono"/>
              <a:cs typeface="Roboto Mono"/>
              <a:sym typeface="Roboto Mono"/>
            </a:endParaRPr>
          </a:p>
        </p:txBody>
      </p:sp>
      <p:pic>
        <p:nvPicPr>
          <p:cNvPr id="583" name="Google Shape;583;p35"/>
          <p:cNvPicPr preferRelativeResize="0"/>
          <p:nvPr/>
        </p:nvPicPr>
        <p:blipFill>
          <a:blip r:embed="rId4">
            <a:alphaModFix/>
          </a:blip>
          <a:stretch>
            <a:fillRect/>
          </a:stretch>
        </p:blipFill>
        <p:spPr>
          <a:xfrm>
            <a:off x="8032146" y="6344752"/>
            <a:ext cx="395909" cy="384808"/>
          </a:xfrm>
          <a:prstGeom prst="rect">
            <a:avLst/>
          </a:prstGeom>
          <a:noFill/>
          <a:ln>
            <a:noFill/>
          </a:ln>
        </p:spPr>
      </p:pic>
      <p:sp>
        <p:nvSpPr>
          <p:cNvPr id="584" name="Google Shape;584;p35"/>
          <p:cNvSpPr txBox="1"/>
          <p:nvPr/>
        </p:nvSpPr>
        <p:spPr>
          <a:xfrm>
            <a:off x="8428052" y="6280435"/>
            <a:ext cx="2523743" cy="342400"/>
          </a:xfrm>
          <a:prstGeom prst="rect">
            <a:avLst/>
          </a:prstGeom>
          <a:noFill/>
          <a:ln>
            <a:noFill/>
          </a:ln>
        </p:spPr>
        <p:txBody>
          <a:bodyPr spcFirstLastPara="1" wrap="square" lIns="121900" tIns="121900" rIns="121900" bIns="121900" anchor="t" anchorCtr="0">
            <a:noAutofit/>
          </a:bodyPr>
          <a:lstStyle/>
          <a:p>
            <a:r>
              <a:rPr lang="en" sz="2400" err="1">
                <a:latin typeface="Roboto Mono"/>
                <a:ea typeface="Roboto Mono"/>
                <a:cs typeface="Roboto Mono"/>
                <a:sym typeface="Roboto Mono"/>
              </a:rPr>
              <a:t>DRAFT.docx</a:t>
            </a:r>
            <a:endParaRPr sz="2400">
              <a:latin typeface="Roboto Mono"/>
              <a:ea typeface="Roboto Mono"/>
              <a:cs typeface="Roboto Mono"/>
              <a:sym typeface="Roboto Mono"/>
            </a:endParaRPr>
          </a:p>
        </p:txBody>
      </p:sp>
      <p:cxnSp>
        <p:nvCxnSpPr>
          <p:cNvPr id="585" name="Google Shape;585;p35"/>
          <p:cNvCxnSpPr>
            <a:stCxn id="577" idx="0"/>
            <a:endCxn id="575" idx="2"/>
          </p:cNvCxnSpPr>
          <p:nvPr/>
        </p:nvCxnSpPr>
        <p:spPr>
          <a:xfrm flipV="1">
            <a:off x="3497290" y="5943204"/>
            <a:ext cx="916972" cy="369390"/>
          </a:xfrm>
          <a:prstGeom prst="straightConnector1">
            <a:avLst/>
          </a:prstGeom>
          <a:noFill/>
          <a:ln w="9525" cap="flat" cmpd="sng">
            <a:solidFill>
              <a:schemeClr val="dk2"/>
            </a:solidFill>
            <a:prstDash val="solid"/>
            <a:round/>
            <a:headEnd type="none" w="med" len="med"/>
            <a:tailEnd type="none" w="med" len="med"/>
          </a:ln>
        </p:spPr>
      </p:cxnSp>
      <p:cxnSp>
        <p:nvCxnSpPr>
          <p:cNvPr id="586" name="Google Shape;586;p35"/>
          <p:cNvCxnSpPr>
            <a:stCxn id="575" idx="2"/>
            <a:endCxn id="581" idx="0"/>
          </p:cNvCxnSpPr>
          <p:nvPr/>
        </p:nvCxnSpPr>
        <p:spPr>
          <a:xfrm>
            <a:off x="4414262" y="5943204"/>
            <a:ext cx="1287863" cy="401548"/>
          </a:xfrm>
          <a:prstGeom prst="straightConnector1">
            <a:avLst/>
          </a:prstGeom>
          <a:noFill/>
          <a:ln w="9525" cap="flat" cmpd="sng">
            <a:solidFill>
              <a:schemeClr val="dk2"/>
            </a:solidFill>
            <a:prstDash val="solid"/>
            <a:round/>
            <a:headEnd type="none" w="med" len="med"/>
            <a:tailEnd type="none" w="med" len="med"/>
          </a:ln>
        </p:spPr>
      </p:cxnSp>
      <p:cxnSp>
        <p:nvCxnSpPr>
          <p:cNvPr id="587" name="Google Shape;587;p35"/>
          <p:cNvCxnSpPr>
            <a:stCxn id="575" idx="2"/>
            <a:endCxn id="583" idx="0"/>
          </p:cNvCxnSpPr>
          <p:nvPr/>
        </p:nvCxnSpPr>
        <p:spPr>
          <a:xfrm>
            <a:off x="4414262" y="5943204"/>
            <a:ext cx="3815839" cy="401548"/>
          </a:xfrm>
          <a:prstGeom prst="straightConnector1">
            <a:avLst/>
          </a:prstGeom>
          <a:noFill/>
          <a:ln w="9525" cap="flat" cmpd="sng">
            <a:solidFill>
              <a:schemeClr val="dk2"/>
            </a:solidFill>
            <a:prstDash val="solid"/>
            <a:round/>
            <a:headEnd type="none" w="med" len="med"/>
            <a:tailEnd type="none" w="med" len="med"/>
          </a:ln>
        </p:spPr>
      </p:cxnSp>
      <p:sp>
        <p:nvSpPr>
          <p:cNvPr id="588" name="Google Shape;588;p35"/>
          <p:cNvSpPr txBox="1"/>
          <p:nvPr/>
        </p:nvSpPr>
        <p:spPr>
          <a:xfrm>
            <a:off x="853381" y="-44961"/>
            <a:ext cx="11601200" cy="342400"/>
          </a:xfrm>
          <a:prstGeom prst="rect">
            <a:avLst/>
          </a:prstGeom>
          <a:noFill/>
          <a:ln>
            <a:noFill/>
          </a:ln>
        </p:spPr>
        <p:txBody>
          <a:bodyPr spcFirstLastPara="1" wrap="square" lIns="121900" tIns="121900" rIns="121900" bIns="121900" anchor="t" anchorCtr="0">
            <a:noAutofit/>
          </a:bodyPr>
          <a:lstStyle/>
          <a:p>
            <a:r>
              <a:rPr lang="en" sz="2400" dirty="0">
                <a:solidFill>
                  <a:srgbClr val="F02446"/>
                </a:solidFill>
                <a:latin typeface="Roboto Mono"/>
                <a:ea typeface="Roboto Mono"/>
                <a:cs typeface="Roboto Mono"/>
                <a:sym typeface="Roboto Mono"/>
              </a:rPr>
              <a:t>~/Documents/</a:t>
            </a:r>
            <a:r>
              <a:rPr lang="en" sz="2400" dirty="0" err="1">
                <a:solidFill>
                  <a:srgbClr val="F02446"/>
                </a:solidFill>
                <a:latin typeface="Roboto Mono"/>
                <a:ea typeface="Roboto Mono"/>
                <a:cs typeface="Roboto Mono"/>
                <a:sym typeface="Roboto Mono"/>
              </a:rPr>
              <a:t>my_project</a:t>
            </a:r>
            <a:r>
              <a:rPr lang="en" sz="2400" dirty="0">
                <a:solidFill>
                  <a:srgbClr val="F02446"/>
                </a:solidFill>
                <a:latin typeface="Roboto Mono"/>
                <a:ea typeface="Roboto Mono"/>
                <a:cs typeface="Roboto Mono"/>
                <a:sym typeface="Roboto Mono"/>
              </a:rPr>
              <a:t>/</a:t>
            </a:r>
            <a:r>
              <a:rPr lang="en" sz="2400" dirty="0" err="1">
                <a:solidFill>
                  <a:srgbClr val="F02446"/>
                </a:solidFill>
                <a:latin typeface="Roboto Mono"/>
                <a:ea typeface="Roboto Mono"/>
                <a:cs typeface="Roboto Mono"/>
                <a:sym typeface="Roboto Mono"/>
              </a:rPr>
              <a:t>data.csv</a:t>
            </a:r>
            <a:endParaRPr sz="2400" dirty="0">
              <a:solidFill>
                <a:srgbClr val="F02446"/>
              </a:solidFill>
              <a:latin typeface="Roboto Mono"/>
              <a:ea typeface="Roboto Mono"/>
              <a:cs typeface="Roboto Mono"/>
              <a:sym typeface="Roboto Mono"/>
            </a:endParaRPr>
          </a:p>
        </p:txBody>
      </p:sp>
      <p:cxnSp>
        <p:nvCxnSpPr>
          <p:cNvPr id="589" name="Google Shape;589;p35"/>
          <p:cNvCxnSpPr>
            <a:cxnSpLocks/>
          </p:cNvCxnSpPr>
          <p:nvPr/>
        </p:nvCxnSpPr>
        <p:spPr>
          <a:xfrm>
            <a:off x="1036966" y="367346"/>
            <a:ext cx="3588194" cy="3121317"/>
          </a:xfrm>
          <a:prstGeom prst="straightConnector1">
            <a:avLst/>
          </a:prstGeom>
          <a:noFill/>
          <a:ln w="38100" cap="flat" cmpd="sng">
            <a:solidFill>
              <a:srgbClr val="FF0000"/>
            </a:solidFill>
            <a:prstDash val="solid"/>
            <a:round/>
            <a:headEnd type="none" w="med" len="med"/>
            <a:tailEnd type="stealth"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sp>
        <p:nvSpPr>
          <p:cNvPr id="594" name="Google Shape;594;p36"/>
          <p:cNvSpPr txBox="1">
            <a:spLocks noGrp="1"/>
          </p:cNvSpPr>
          <p:nvPr>
            <p:ph type="title"/>
          </p:nvPr>
        </p:nvSpPr>
        <p:spPr>
          <a:xfrm>
            <a:off x="1020034" y="531374"/>
            <a:ext cx="11360800" cy="1254000"/>
          </a:xfrm>
          <a:prstGeom prst="rect">
            <a:avLst/>
          </a:prstGeom>
        </p:spPr>
        <p:txBody>
          <a:bodyPr spcFirstLastPara="1" vert="horz" wrap="square" lIns="121900" tIns="121900" rIns="121900" bIns="121900" rtlCol="0" anchor="t" anchorCtr="0">
            <a:noAutofit/>
          </a:bodyPr>
          <a:lstStyle/>
          <a:p>
            <a:r>
              <a:rPr lang="en" sz="4800" dirty="0">
                <a:solidFill>
                  <a:schemeClr val="tx1"/>
                </a:solidFill>
                <a:latin typeface="Raleway"/>
                <a:ea typeface="Raleway"/>
                <a:cs typeface="Raleway"/>
                <a:sym typeface="Raleway"/>
              </a:rPr>
              <a:t>Working Directory</a:t>
            </a:r>
            <a:endParaRPr sz="4800" dirty="0">
              <a:solidFill>
                <a:schemeClr val="tx1"/>
              </a:solidFill>
              <a:latin typeface="Raleway"/>
              <a:ea typeface="Raleway"/>
              <a:cs typeface="Raleway"/>
              <a:sym typeface="Raleway"/>
            </a:endParaRPr>
          </a:p>
        </p:txBody>
      </p:sp>
      <p:sp>
        <p:nvSpPr>
          <p:cNvPr id="595" name="Google Shape;595;p36"/>
          <p:cNvSpPr txBox="1">
            <a:spLocks noGrp="1"/>
          </p:cNvSpPr>
          <p:nvPr>
            <p:ph type="subTitle" idx="1"/>
          </p:nvPr>
        </p:nvSpPr>
        <p:spPr>
          <a:xfrm>
            <a:off x="932245" y="1730659"/>
            <a:ext cx="11132400" cy="4708000"/>
          </a:xfrm>
          <a:prstGeom prst="rect">
            <a:avLst/>
          </a:prstGeom>
        </p:spPr>
        <p:txBody>
          <a:bodyPr spcFirstLastPara="1" vert="horz" wrap="square" lIns="121900" tIns="121900" rIns="121900" bIns="121900" rtlCol="0" anchor="t" anchorCtr="0">
            <a:noAutofit/>
          </a:bodyPr>
          <a:lstStyle/>
          <a:p>
            <a:pPr marL="0" indent="0"/>
            <a:r>
              <a:rPr lang="en" dirty="0">
                <a:solidFill>
                  <a:schemeClr val="tx1"/>
                </a:solidFill>
                <a:latin typeface="+mn-lt"/>
              </a:rPr>
              <a:t>A directory in the file system associated with a running process or program (aka "</a:t>
            </a:r>
            <a:r>
              <a:rPr lang="en" dirty="0">
                <a:solidFill>
                  <a:schemeClr val="tx1"/>
                </a:solidFill>
                <a:highlight>
                  <a:srgbClr val="FFFF00"/>
                </a:highlight>
                <a:latin typeface="+mn-lt"/>
              </a:rPr>
              <a:t>where you're working from</a:t>
            </a:r>
            <a:r>
              <a:rPr lang="en" dirty="0">
                <a:solidFill>
                  <a:schemeClr val="tx1"/>
                </a:solidFill>
                <a:latin typeface="+mn-lt"/>
              </a:rPr>
              <a:t>")</a:t>
            </a:r>
            <a:endParaRPr dirty="0">
              <a:solidFill>
                <a:schemeClr val="tx1"/>
              </a:solidFill>
              <a:latin typeface="+mn-lt"/>
            </a:endParaRPr>
          </a:p>
          <a:p>
            <a:pPr marL="0" indent="0">
              <a:spcBef>
                <a:spcPts val="2667"/>
              </a:spcBef>
            </a:pPr>
            <a:endParaRPr dirty="0">
              <a:solidFill>
                <a:schemeClr val="tx1"/>
              </a:solidFill>
              <a:latin typeface="+mn-lt"/>
            </a:endParaRPr>
          </a:p>
          <a:p>
            <a:pPr marL="0" indent="0">
              <a:spcBef>
                <a:spcPts val="2667"/>
              </a:spcBef>
            </a:pPr>
            <a:r>
              <a:rPr lang="en" dirty="0">
                <a:solidFill>
                  <a:schemeClr val="tx1"/>
                </a:solidFill>
                <a:latin typeface="+mn-lt"/>
              </a:rPr>
              <a:t>&gt;&gt; Where R starts when looking for files</a:t>
            </a:r>
            <a:endParaRPr dirty="0">
              <a:solidFill>
                <a:schemeClr val="tx1"/>
              </a:solidFill>
              <a:latin typeface="+mn-lt"/>
            </a:endParaRPr>
          </a:p>
          <a:p>
            <a:pPr marL="0" indent="0">
              <a:spcBef>
                <a:spcPts val="2667"/>
              </a:spcBef>
              <a:spcAft>
                <a:spcPts val="2667"/>
              </a:spcAft>
            </a:pPr>
            <a:r>
              <a:rPr lang="en" dirty="0">
                <a:solidFill>
                  <a:schemeClr val="tx1"/>
                </a:solidFill>
                <a:latin typeface="+mn-lt"/>
              </a:rPr>
              <a:t>&gt;&gt; Uses </a:t>
            </a:r>
            <a:r>
              <a:rPr lang="en" b="1" i="1" dirty="0">
                <a:solidFill>
                  <a:srgbClr val="00B0F0"/>
                </a:solidFill>
                <a:latin typeface="+mn-lt"/>
              </a:rPr>
              <a:t>Relative File Paths</a:t>
            </a:r>
            <a:endParaRPr b="1" i="1" dirty="0">
              <a:solidFill>
                <a:srgbClr val="00B0F0"/>
              </a:solidFill>
              <a:latin typeface="+mn-lt"/>
            </a:endParaRPr>
          </a:p>
        </p:txBody>
      </p:sp>
    </p:spTree>
    <p:extLst>
      <p:ext uri="{BB962C8B-B14F-4D97-AF65-F5344CB8AC3E}">
        <p14:creationId xmlns:p14="http://schemas.microsoft.com/office/powerpoint/2010/main" val="373004182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5AF44AB2-D6E2-D049-79EF-0B1CC102FE0E}"/>
              </a:ext>
            </a:extLst>
          </p:cNvPr>
          <p:cNvSpPr txBox="1">
            <a:spLocks/>
          </p:cNvSpPr>
          <p:nvPr/>
        </p:nvSpPr>
        <p:spPr>
          <a:xfrm>
            <a:off x="581192" y="686648"/>
            <a:ext cx="10910897" cy="555130"/>
          </a:xfrm>
          <a:prstGeom prst="rect">
            <a:avLst/>
          </a:prstGeom>
        </p:spPr>
        <p:txBody>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chemeClr val="tx1"/>
                </a:solidFill>
              </a:rPr>
              <a:t>EXAMPLE OF A RELATIVE PATH</a:t>
            </a:r>
          </a:p>
        </p:txBody>
      </p:sp>
      <p:sp>
        <p:nvSpPr>
          <p:cNvPr id="3" name="Content Placeholder 2">
            <a:extLst>
              <a:ext uri="{FF2B5EF4-FFF2-40B4-BE49-F238E27FC236}">
                <a16:creationId xmlns:a16="http://schemas.microsoft.com/office/drawing/2014/main" id="{C1C8EDC2-0A7F-ECA3-2B5C-504D3099A111}"/>
              </a:ext>
            </a:extLst>
          </p:cNvPr>
          <p:cNvSpPr txBox="1">
            <a:spLocks/>
          </p:cNvSpPr>
          <p:nvPr/>
        </p:nvSpPr>
        <p:spPr>
          <a:xfrm>
            <a:off x="1264356" y="2578100"/>
            <a:ext cx="10227733" cy="3368322"/>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just">
              <a:buFont typeface="Wingdings 2" panose="05020102010507070707" pitchFamily="18" charset="2"/>
              <a:buNone/>
            </a:pPr>
            <a:r>
              <a:rPr lang="en-US" sz="2800" dirty="0">
                <a:solidFill>
                  <a:schemeClr val="tx1"/>
                </a:solidFill>
              </a:rPr>
              <a:t>Remember our absolute path: Earth </a:t>
            </a:r>
            <a:r>
              <a:rPr lang="en-US" sz="2800" dirty="0">
                <a:solidFill>
                  <a:schemeClr val="tx1"/>
                </a:solidFill>
                <a:sym typeface="Wingdings" pitchFamily="2" charset="2"/>
              </a:rPr>
              <a:t> North America  United States  Illinois  Evanston  Tech Drive  2233 </a:t>
            </a:r>
          </a:p>
          <a:p>
            <a:pPr marL="0" indent="0" algn="just">
              <a:buFont typeface="Wingdings 2" panose="05020102010507070707" pitchFamily="18" charset="2"/>
              <a:buNone/>
            </a:pPr>
            <a:endParaRPr lang="en-US" sz="2800" dirty="0">
              <a:solidFill>
                <a:schemeClr val="tx1"/>
              </a:solidFill>
              <a:sym typeface="Wingdings" pitchFamily="2" charset="2"/>
            </a:endParaRPr>
          </a:p>
          <a:p>
            <a:pPr marL="0" indent="0" algn="just">
              <a:buFont typeface="Wingdings 2" panose="05020102010507070707" pitchFamily="18" charset="2"/>
              <a:buNone/>
            </a:pPr>
            <a:r>
              <a:rPr lang="en-US" sz="2800" dirty="0">
                <a:solidFill>
                  <a:schemeClr val="tx1"/>
                </a:solidFill>
                <a:sym typeface="Wingdings" pitchFamily="2" charset="2"/>
              </a:rPr>
              <a:t>The relative path (relative to Illinois) would be: Evanston  Tech Drive  2233</a:t>
            </a:r>
            <a:endParaRPr lang="en-US" sz="2800" dirty="0">
              <a:solidFill>
                <a:schemeClr val="tx1"/>
              </a:solidFill>
            </a:endParaRPr>
          </a:p>
        </p:txBody>
      </p:sp>
    </p:spTree>
    <p:extLst>
      <p:ext uri="{BB962C8B-B14F-4D97-AF65-F5344CB8AC3E}">
        <p14:creationId xmlns:p14="http://schemas.microsoft.com/office/powerpoint/2010/main" val="168894542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599"/>
        <p:cNvGrpSpPr/>
        <p:nvPr/>
      </p:nvGrpSpPr>
      <p:grpSpPr>
        <a:xfrm>
          <a:off x="0" y="0"/>
          <a:ext cx="0" cy="0"/>
          <a:chOff x="0" y="0"/>
          <a:chExt cx="0" cy="0"/>
        </a:xfrm>
      </p:grpSpPr>
      <p:sp>
        <p:nvSpPr>
          <p:cNvPr id="600" name="Google Shape;600;p37"/>
          <p:cNvSpPr/>
          <p:nvPr/>
        </p:nvSpPr>
        <p:spPr>
          <a:xfrm>
            <a:off x="3063631" y="6005780"/>
            <a:ext cx="2431600" cy="1203200"/>
          </a:xfrm>
          <a:prstGeom prst="ellipse">
            <a:avLst/>
          </a:prstGeom>
          <a:solidFill>
            <a:srgbClr val="F4CCCC"/>
          </a:solidFill>
          <a:ln>
            <a:noFill/>
          </a:ln>
        </p:spPr>
        <p:txBody>
          <a:bodyPr spcFirstLastPara="1" wrap="square" lIns="121900" tIns="121900" rIns="121900" bIns="121900" anchor="ctr" anchorCtr="0">
            <a:noAutofit/>
          </a:bodyPr>
          <a:lstStyle/>
          <a:p>
            <a:endParaRPr sz="2400"/>
          </a:p>
        </p:txBody>
      </p:sp>
      <p:sp>
        <p:nvSpPr>
          <p:cNvPr id="601" name="Google Shape;601;p37"/>
          <p:cNvSpPr/>
          <p:nvPr/>
        </p:nvSpPr>
        <p:spPr>
          <a:xfrm>
            <a:off x="1519421" y="4155796"/>
            <a:ext cx="2585725" cy="1203200"/>
          </a:xfrm>
          <a:prstGeom prst="ellipse">
            <a:avLst/>
          </a:prstGeom>
          <a:solidFill>
            <a:srgbClr val="B6D7A8"/>
          </a:solidFill>
          <a:ln>
            <a:noFill/>
          </a:ln>
        </p:spPr>
        <p:txBody>
          <a:bodyPr spcFirstLastPara="1" wrap="square" lIns="121900" tIns="121900" rIns="121900" bIns="121900" anchor="ctr" anchorCtr="0">
            <a:noAutofit/>
          </a:bodyPr>
          <a:lstStyle/>
          <a:p>
            <a:endParaRPr sz="2400"/>
          </a:p>
        </p:txBody>
      </p:sp>
      <p:pic>
        <p:nvPicPr>
          <p:cNvPr id="602" name="Google Shape;602;p37"/>
          <p:cNvPicPr preferRelativeResize="0"/>
          <p:nvPr/>
        </p:nvPicPr>
        <p:blipFill>
          <a:blip r:embed="rId3">
            <a:alphaModFix/>
          </a:blip>
          <a:stretch>
            <a:fillRect/>
          </a:stretch>
        </p:blipFill>
        <p:spPr>
          <a:xfrm>
            <a:off x="1212941" y="2023517"/>
            <a:ext cx="479785" cy="466335"/>
          </a:xfrm>
          <a:prstGeom prst="rect">
            <a:avLst/>
          </a:prstGeom>
          <a:noFill/>
          <a:ln>
            <a:noFill/>
          </a:ln>
        </p:spPr>
      </p:pic>
      <p:sp>
        <p:nvSpPr>
          <p:cNvPr id="603" name="Google Shape;603;p37"/>
          <p:cNvSpPr txBox="1"/>
          <p:nvPr/>
        </p:nvSpPr>
        <p:spPr>
          <a:xfrm>
            <a:off x="1692725" y="2023516"/>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Program Files</a:t>
            </a:r>
            <a:endParaRPr sz="2400">
              <a:latin typeface="Roboto Mono"/>
              <a:ea typeface="Roboto Mono"/>
              <a:cs typeface="Roboto Mono"/>
              <a:sym typeface="Roboto Mono"/>
            </a:endParaRPr>
          </a:p>
        </p:txBody>
      </p:sp>
      <p:pic>
        <p:nvPicPr>
          <p:cNvPr id="604" name="Google Shape;604;p37"/>
          <p:cNvPicPr preferRelativeResize="0"/>
          <p:nvPr/>
        </p:nvPicPr>
        <p:blipFill>
          <a:blip r:embed="rId3">
            <a:alphaModFix/>
          </a:blip>
          <a:stretch>
            <a:fillRect/>
          </a:stretch>
        </p:blipFill>
        <p:spPr>
          <a:xfrm>
            <a:off x="5745444" y="2078101"/>
            <a:ext cx="479785" cy="466335"/>
          </a:xfrm>
          <a:prstGeom prst="rect">
            <a:avLst/>
          </a:prstGeom>
          <a:noFill/>
          <a:ln>
            <a:noFill/>
          </a:ln>
        </p:spPr>
      </p:pic>
      <p:sp>
        <p:nvSpPr>
          <p:cNvPr id="605" name="Google Shape;605;p37"/>
          <p:cNvSpPr txBox="1"/>
          <p:nvPr/>
        </p:nvSpPr>
        <p:spPr>
          <a:xfrm>
            <a:off x="6225228" y="2078100"/>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Users</a:t>
            </a:r>
            <a:endParaRPr sz="2400">
              <a:latin typeface="Roboto Mono"/>
              <a:ea typeface="Roboto Mono"/>
              <a:cs typeface="Roboto Mono"/>
              <a:sym typeface="Roboto Mono"/>
            </a:endParaRPr>
          </a:p>
        </p:txBody>
      </p:sp>
      <p:pic>
        <p:nvPicPr>
          <p:cNvPr id="606" name="Google Shape;606;p37"/>
          <p:cNvPicPr preferRelativeResize="0"/>
          <p:nvPr/>
        </p:nvPicPr>
        <p:blipFill>
          <a:blip r:embed="rId3">
            <a:alphaModFix/>
          </a:blip>
          <a:stretch>
            <a:fillRect/>
          </a:stretch>
        </p:blipFill>
        <p:spPr>
          <a:xfrm>
            <a:off x="9198398" y="1955354"/>
            <a:ext cx="479785" cy="466335"/>
          </a:xfrm>
          <a:prstGeom prst="rect">
            <a:avLst/>
          </a:prstGeom>
          <a:noFill/>
          <a:ln>
            <a:noFill/>
          </a:ln>
        </p:spPr>
      </p:pic>
      <p:sp>
        <p:nvSpPr>
          <p:cNvPr id="607" name="Google Shape;607;p37"/>
          <p:cNvSpPr txBox="1"/>
          <p:nvPr/>
        </p:nvSpPr>
        <p:spPr>
          <a:xfrm>
            <a:off x="9678183" y="1955353"/>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System</a:t>
            </a:r>
            <a:endParaRPr sz="2400">
              <a:latin typeface="Roboto Mono"/>
              <a:ea typeface="Roboto Mono"/>
              <a:cs typeface="Roboto Mono"/>
              <a:sym typeface="Roboto Mono"/>
            </a:endParaRPr>
          </a:p>
        </p:txBody>
      </p:sp>
      <p:sp>
        <p:nvSpPr>
          <p:cNvPr id="608" name="Google Shape;608;p37"/>
          <p:cNvSpPr/>
          <p:nvPr/>
        </p:nvSpPr>
        <p:spPr>
          <a:xfrm>
            <a:off x="5455575" y="800199"/>
            <a:ext cx="1177200" cy="6204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09" name="Google Shape;609;p37"/>
          <p:cNvSpPr txBox="1"/>
          <p:nvPr/>
        </p:nvSpPr>
        <p:spPr>
          <a:xfrm>
            <a:off x="5830733" y="736033"/>
            <a:ext cx="690800" cy="342400"/>
          </a:xfrm>
          <a:prstGeom prst="rect">
            <a:avLst/>
          </a:prstGeom>
          <a:noFill/>
          <a:ln>
            <a:noFill/>
          </a:ln>
        </p:spPr>
        <p:txBody>
          <a:bodyPr spcFirstLastPara="1" wrap="square" lIns="121900" tIns="121900" rIns="121900" bIns="121900" anchor="t" anchorCtr="0">
            <a:noAutofit/>
          </a:bodyPr>
          <a:lstStyle/>
          <a:p>
            <a:r>
              <a:rPr lang="en" sz="3200">
                <a:latin typeface="Source Sans Pro"/>
                <a:ea typeface="Source Sans Pro"/>
                <a:cs typeface="Source Sans Pro"/>
                <a:sym typeface="Source Sans Pro"/>
              </a:rPr>
              <a:t>c:</a:t>
            </a:r>
            <a:endParaRPr sz="3200">
              <a:latin typeface="Source Sans Pro"/>
              <a:ea typeface="Source Sans Pro"/>
              <a:cs typeface="Source Sans Pro"/>
              <a:sym typeface="Source Sans Pro"/>
            </a:endParaRPr>
          </a:p>
        </p:txBody>
      </p:sp>
      <p:cxnSp>
        <p:nvCxnSpPr>
          <p:cNvPr id="610" name="Google Shape;610;p37"/>
          <p:cNvCxnSpPr>
            <a:endCxn id="608" idx="1"/>
          </p:cNvCxnSpPr>
          <p:nvPr/>
        </p:nvCxnSpPr>
        <p:spPr>
          <a:xfrm rot="10800000" flipH="1">
            <a:off x="2187575" y="1110399"/>
            <a:ext cx="3268000" cy="855600"/>
          </a:xfrm>
          <a:prstGeom prst="straightConnector1">
            <a:avLst/>
          </a:prstGeom>
          <a:noFill/>
          <a:ln w="9525" cap="flat" cmpd="sng">
            <a:solidFill>
              <a:schemeClr val="dk2"/>
            </a:solidFill>
            <a:prstDash val="solid"/>
            <a:round/>
            <a:headEnd type="none" w="med" len="med"/>
            <a:tailEnd type="none" w="med" len="med"/>
          </a:ln>
        </p:spPr>
      </p:cxnSp>
      <p:cxnSp>
        <p:nvCxnSpPr>
          <p:cNvPr id="611" name="Google Shape;611;p37"/>
          <p:cNvCxnSpPr>
            <a:endCxn id="608" idx="2"/>
          </p:cNvCxnSpPr>
          <p:nvPr/>
        </p:nvCxnSpPr>
        <p:spPr>
          <a:xfrm rot="10800000" flipH="1">
            <a:off x="6038975" y="1420599"/>
            <a:ext cx="5200" cy="534800"/>
          </a:xfrm>
          <a:prstGeom prst="straightConnector1">
            <a:avLst/>
          </a:prstGeom>
          <a:noFill/>
          <a:ln w="9525" cap="flat" cmpd="sng">
            <a:solidFill>
              <a:schemeClr val="dk2"/>
            </a:solidFill>
            <a:prstDash val="solid"/>
            <a:round/>
            <a:headEnd type="none" w="med" len="med"/>
            <a:tailEnd type="none" w="med" len="med"/>
          </a:ln>
        </p:spPr>
      </p:cxnSp>
      <p:cxnSp>
        <p:nvCxnSpPr>
          <p:cNvPr id="612" name="Google Shape;612;p37"/>
          <p:cNvCxnSpPr>
            <a:stCxn id="608" idx="3"/>
          </p:cNvCxnSpPr>
          <p:nvPr/>
        </p:nvCxnSpPr>
        <p:spPr>
          <a:xfrm>
            <a:off x="6632775" y="1110399"/>
            <a:ext cx="2431600" cy="834000"/>
          </a:xfrm>
          <a:prstGeom prst="straightConnector1">
            <a:avLst/>
          </a:prstGeom>
          <a:noFill/>
          <a:ln w="9525" cap="flat" cmpd="sng">
            <a:solidFill>
              <a:schemeClr val="dk2"/>
            </a:solidFill>
            <a:prstDash val="solid"/>
            <a:round/>
            <a:headEnd type="none" w="med" len="med"/>
            <a:tailEnd type="none" w="med" len="med"/>
          </a:ln>
        </p:spPr>
      </p:cxnSp>
      <p:pic>
        <p:nvPicPr>
          <p:cNvPr id="613" name="Google Shape;613;p37"/>
          <p:cNvPicPr preferRelativeResize="0"/>
          <p:nvPr/>
        </p:nvPicPr>
        <p:blipFill>
          <a:blip r:embed="rId3">
            <a:alphaModFix/>
          </a:blip>
          <a:stretch>
            <a:fillRect/>
          </a:stretch>
        </p:blipFill>
        <p:spPr>
          <a:xfrm>
            <a:off x="4365982" y="3193530"/>
            <a:ext cx="479785" cy="466335"/>
          </a:xfrm>
          <a:prstGeom prst="rect">
            <a:avLst/>
          </a:prstGeom>
          <a:noFill/>
          <a:ln>
            <a:noFill/>
          </a:ln>
        </p:spPr>
      </p:pic>
      <p:sp>
        <p:nvSpPr>
          <p:cNvPr id="614" name="Google Shape;614;p37"/>
          <p:cNvSpPr txBox="1"/>
          <p:nvPr/>
        </p:nvSpPr>
        <p:spPr>
          <a:xfrm>
            <a:off x="4845767" y="3193529"/>
            <a:ext cx="2002400" cy="342400"/>
          </a:xfrm>
          <a:prstGeom prst="rect">
            <a:avLst/>
          </a:prstGeom>
          <a:noFill/>
          <a:ln>
            <a:noFill/>
          </a:ln>
        </p:spPr>
        <p:txBody>
          <a:bodyPr spcFirstLastPara="1" wrap="square" lIns="121900" tIns="121900" rIns="121900" bIns="121900" anchor="t" anchorCtr="0">
            <a:noAutofit/>
          </a:bodyPr>
          <a:lstStyle/>
          <a:p>
            <a:r>
              <a:rPr lang="en" sz="2400" dirty="0" err="1">
                <a:latin typeface="Roboto Mono"/>
                <a:ea typeface="Roboto Mono"/>
                <a:cs typeface="Roboto Mono"/>
                <a:sym typeface="Roboto Mono"/>
              </a:rPr>
              <a:t>ritika</a:t>
            </a:r>
            <a:endParaRPr sz="2400" dirty="0">
              <a:latin typeface="Roboto Mono"/>
              <a:ea typeface="Roboto Mono"/>
              <a:cs typeface="Roboto Mono"/>
              <a:sym typeface="Roboto Mono"/>
            </a:endParaRPr>
          </a:p>
        </p:txBody>
      </p:sp>
      <p:pic>
        <p:nvPicPr>
          <p:cNvPr id="615" name="Google Shape;615;p37"/>
          <p:cNvPicPr preferRelativeResize="0"/>
          <p:nvPr/>
        </p:nvPicPr>
        <p:blipFill>
          <a:blip r:embed="rId3">
            <a:alphaModFix/>
          </a:blip>
          <a:stretch>
            <a:fillRect/>
          </a:stretch>
        </p:blipFill>
        <p:spPr>
          <a:xfrm>
            <a:off x="7043696" y="3193530"/>
            <a:ext cx="479785" cy="466335"/>
          </a:xfrm>
          <a:prstGeom prst="rect">
            <a:avLst/>
          </a:prstGeom>
          <a:noFill/>
          <a:ln>
            <a:noFill/>
          </a:ln>
        </p:spPr>
      </p:pic>
      <p:sp>
        <p:nvSpPr>
          <p:cNvPr id="616" name="Google Shape;616;p37"/>
          <p:cNvSpPr txBox="1"/>
          <p:nvPr/>
        </p:nvSpPr>
        <p:spPr>
          <a:xfrm>
            <a:off x="7557572" y="3193529"/>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guest</a:t>
            </a:r>
            <a:endParaRPr sz="2400">
              <a:latin typeface="Roboto Mono"/>
              <a:ea typeface="Roboto Mono"/>
              <a:cs typeface="Roboto Mono"/>
              <a:sym typeface="Roboto Mono"/>
            </a:endParaRPr>
          </a:p>
        </p:txBody>
      </p:sp>
      <p:pic>
        <p:nvPicPr>
          <p:cNvPr id="617" name="Google Shape;617;p37"/>
          <p:cNvPicPr preferRelativeResize="0"/>
          <p:nvPr/>
        </p:nvPicPr>
        <p:blipFill>
          <a:blip r:embed="rId3">
            <a:alphaModFix/>
          </a:blip>
          <a:stretch>
            <a:fillRect/>
          </a:stretch>
        </p:blipFill>
        <p:spPr>
          <a:xfrm>
            <a:off x="9594181" y="3117771"/>
            <a:ext cx="479785" cy="466335"/>
          </a:xfrm>
          <a:prstGeom prst="rect">
            <a:avLst/>
          </a:prstGeom>
          <a:noFill/>
          <a:ln>
            <a:noFill/>
          </a:ln>
        </p:spPr>
      </p:pic>
      <p:pic>
        <p:nvPicPr>
          <p:cNvPr id="618" name="Google Shape;618;p37"/>
          <p:cNvPicPr preferRelativeResize="0"/>
          <p:nvPr/>
        </p:nvPicPr>
        <p:blipFill>
          <a:blip r:embed="rId3">
            <a:alphaModFix/>
          </a:blip>
          <a:stretch>
            <a:fillRect/>
          </a:stretch>
        </p:blipFill>
        <p:spPr>
          <a:xfrm>
            <a:off x="2266968" y="3247993"/>
            <a:ext cx="479785" cy="466335"/>
          </a:xfrm>
          <a:prstGeom prst="rect">
            <a:avLst/>
          </a:prstGeom>
          <a:noFill/>
          <a:ln>
            <a:noFill/>
          </a:ln>
        </p:spPr>
      </p:pic>
      <p:pic>
        <p:nvPicPr>
          <p:cNvPr id="619" name="Google Shape;619;p37"/>
          <p:cNvPicPr preferRelativeResize="0"/>
          <p:nvPr/>
        </p:nvPicPr>
        <p:blipFill>
          <a:blip r:embed="rId3">
            <a:alphaModFix/>
          </a:blip>
          <a:stretch>
            <a:fillRect/>
          </a:stretch>
        </p:blipFill>
        <p:spPr>
          <a:xfrm>
            <a:off x="1589134" y="3247993"/>
            <a:ext cx="479785" cy="466335"/>
          </a:xfrm>
          <a:prstGeom prst="rect">
            <a:avLst/>
          </a:prstGeom>
          <a:noFill/>
          <a:ln>
            <a:noFill/>
          </a:ln>
        </p:spPr>
      </p:pic>
      <p:pic>
        <p:nvPicPr>
          <p:cNvPr id="620" name="Google Shape;620;p37"/>
          <p:cNvPicPr preferRelativeResize="0"/>
          <p:nvPr/>
        </p:nvPicPr>
        <p:blipFill>
          <a:blip r:embed="rId3">
            <a:alphaModFix/>
          </a:blip>
          <a:stretch>
            <a:fillRect/>
          </a:stretch>
        </p:blipFill>
        <p:spPr>
          <a:xfrm>
            <a:off x="911301" y="3247993"/>
            <a:ext cx="479785" cy="466335"/>
          </a:xfrm>
          <a:prstGeom prst="rect">
            <a:avLst/>
          </a:prstGeom>
          <a:noFill/>
          <a:ln>
            <a:noFill/>
          </a:ln>
        </p:spPr>
      </p:pic>
      <p:pic>
        <p:nvPicPr>
          <p:cNvPr id="621" name="Google Shape;621;p37"/>
          <p:cNvPicPr preferRelativeResize="0"/>
          <p:nvPr/>
        </p:nvPicPr>
        <p:blipFill>
          <a:blip r:embed="rId3">
            <a:alphaModFix/>
          </a:blip>
          <a:stretch>
            <a:fillRect/>
          </a:stretch>
        </p:blipFill>
        <p:spPr>
          <a:xfrm>
            <a:off x="10190680" y="3117771"/>
            <a:ext cx="479785" cy="466335"/>
          </a:xfrm>
          <a:prstGeom prst="rect">
            <a:avLst/>
          </a:prstGeom>
          <a:noFill/>
          <a:ln>
            <a:noFill/>
          </a:ln>
        </p:spPr>
      </p:pic>
      <p:cxnSp>
        <p:nvCxnSpPr>
          <p:cNvPr id="622" name="Google Shape;622;p37"/>
          <p:cNvCxnSpPr>
            <a:stCxn id="602" idx="2"/>
            <a:endCxn id="620" idx="0"/>
          </p:cNvCxnSpPr>
          <p:nvPr/>
        </p:nvCxnSpPr>
        <p:spPr>
          <a:xfrm flipH="1">
            <a:off x="1151232" y="2489851"/>
            <a:ext cx="301600" cy="758000"/>
          </a:xfrm>
          <a:prstGeom prst="straightConnector1">
            <a:avLst/>
          </a:prstGeom>
          <a:noFill/>
          <a:ln w="9525" cap="flat" cmpd="sng">
            <a:solidFill>
              <a:schemeClr val="dk2"/>
            </a:solidFill>
            <a:prstDash val="solid"/>
            <a:round/>
            <a:headEnd type="none" w="med" len="med"/>
            <a:tailEnd type="none" w="med" len="med"/>
          </a:ln>
        </p:spPr>
      </p:cxnSp>
      <p:cxnSp>
        <p:nvCxnSpPr>
          <p:cNvPr id="623" name="Google Shape;623;p37"/>
          <p:cNvCxnSpPr>
            <a:stCxn id="619" idx="0"/>
            <a:endCxn id="602" idx="2"/>
          </p:cNvCxnSpPr>
          <p:nvPr/>
        </p:nvCxnSpPr>
        <p:spPr>
          <a:xfrm rot="10800000">
            <a:off x="1453027" y="2489992"/>
            <a:ext cx="376000" cy="758000"/>
          </a:xfrm>
          <a:prstGeom prst="straightConnector1">
            <a:avLst/>
          </a:prstGeom>
          <a:noFill/>
          <a:ln w="9525" cap="flat" cmpd="sng">
            <a:solidFill>
              <a:schemeClr val="dk2"/>
            </a:solidFill>
            <a:prstDash val="solid"/>
            <a:round/>
            <a:headEnd type="none" w="med" len="med"/>
            <a:tailEnd type="none" w="med" len="med"/>
          </a:ln>
        </p:spPr>
      </p:cxnSp>
      <p:cxnSp>
        <p:nvCxnSpPr>
          <p:cNvPr id="624" name="Google Shape;624;p37"/>
          <p:cNvCxnSpPr>
            <a:stCxn id="618" idx="0"/>
            <a:endCxn id="602" idx="2"/>
          </p:cNvCxnSpPr>
          <p:nvPr/>
        </p:nvCxnSpPr>
        <p:spPr>
          <a:xfrm rot="10800000">
            <a:off x="1452860" y="2489992"/>
            <a:ext cx="1054000" cy="758000"/>
          </a:xfrm>
          <a:prstGeom prst="straightConnector1">
            <a:avLst/>
          </a:prstGeom>
          <a:noFill/>
          <a:ln w="9525" cap="flat" cmpd="sng">
            <a:solidFill>
              <a:schemeClr val="dk2"/>
            </a:solidFill>
            <a:prstDash val="solid"/>
            <a:round/>
            <a:headEnd type="none" w="med" len="med"/>
            <a:tailEnd type="none" w="med" len="med"/>
          </a:ln>
        </p:spPr>
      </p:cxnSp>
      <p:cxnSp>
        <p:nvCxnSpPr>
          <p:cNvPr id="625" name="Google Shape;625;p37"/>
          <p:cNvCxnSpPr>
            <a:stCxn id="617" idx="0"/>
            <a:endCxn id="606" idx="2"/>
          </p:cNvCxnSpPr>
          <p:nvPr/>
        </p:nvCxnSpPr>
        <p:spPr>
          <a:xfrm rot="10800000">
            <a:off x="9438472" y="2421771"/>
            <a:ext cx="395600" cy="696000"/>
          </a:xfrm>
          <a:prstGeom prst="straightConnector1">
            <a:avLst/>
          </a:prstGeom>
          <a:noFill/>
          <a:ln w="9525" cap="flat" cmpd="sng">
            <a:solidFill>
              <a:schemeClr val="dk2"/>
            </a:solidFill>
            <a:prstDash val="solid"/>
            <a:round/>
            <a:headEnd type="none" w="med" len="med"/>
            <a:tailEnd type="none" w="med" len="med"/>
          </a:ln>
        </p:spPr>
      </p:cxnSp>
      <p:cxnSp>
        <p:nvCxnSpPr>
          <p:cNvPr id="626" name="Google Shape;626;p37"/>
          <p:cNvCxnSpPr>
            <a:stCxn id="621" idx="0"/>
            <a:endCxn id="606" idx="2"/>
          </p:cNvCxnSpPr>
          <p:nvPr/>
        </p:nvCxnSpPr>
        <p:spPr>
          <a:xfrm rot="10800000">
            <a:off x="9438171" y="2421771"/>
            <a:ext cx="992400" cy="696000"/>
          </a:xfrm>
          <a:prstGeom prst="straightConnector1">
            <a:avLst/>
          </a:prstGeom>
          <a:noFill/>
          <a:ln w="9525" cap="flat" cmpd="sng">
            <a:solidFill>
              <a:schemeClr val="dk2"/>
            </a:solidFill>
            <a:prstDash val="solid"/>
            <a:round/>
            <a:headEnd type="none" w="med" len="med"/>
            <a:tailEnd type="none" w="med" len="med"/>
          </a:ln>
        </p:spPr>
      </p:cxnSp>
      <p:cxnSp>
        <p:nvCxnSpPr>
          <p:cNvPr id="627" name="Google Shape;627;p37"/>
          <p:cNvCxnSpPr>
            <a:stCxn id="614" idx="1"/>
            <a:endCxn id="604" idx="2"/>
          </p:cNvCxnSpPr>
          <p:nvPr/>
        </p:nvCxnSpPr>
        <p:spPr>
          <a:xfrm rot="10800000" flipH="1">
            <a:off x="4845767" y="2544329"/>
            <a:ext cx="1139600" cy="820400"/>
          </a:xfrm>
          <a:prstGeom prst="straightConnector1">
            <a:avLst/>
          </a:prstGeom>
          <a:noFill/>
          <a:ln w="9525" cap="flat" cmpd="sng">
            <a:solidFill>
              <a:schemeClr val="dk2"/>
            </a:solidFill>
            <a:prstDash val="solid"/>
            <a:round/>
            <a:headEnd type="none" w="med" len="med"/>
            <a:tailEnd type="none" w="med" len="med"/>
          </a:ln>
        </p:spPr>
      </p:cxnSp>
      <p:cxnSp>
        <p:nvCxnSpPr>
          <p:cNvPr id="628" name="Google Shape;628;p37"/>
          <p:cNvCxnSpPr>
            <a:endCxn id="604" idx="2"/>
          </p:cNvCxnSpPr>
          <p:nvPr/>
        </p:nvCxnSpPr>
        <p:spPr>
          <a:xfrm rot="10800000">
            <a:off x="5985336" y="2544435"/>
            <a:ext cx="1038800" cy="652400"/>
          </a:xfrm>
          <a:prstGeom prst="straightConnector1">
            <a:avLst/>
          </a:prstGeom>
          <a:noFill/>
          <a:ln w="9525" cap="flat" cmpd="sng">
            <a:solidFill>
              <a:schemeClr val="dk2"/>
            </a:solidFill>
            <a:prstDash val="solid"/>
            <a:round/>
            <a:headEnd type="none" w="med" len="med"/>
            <a:tailEnd type="none" w="med" len="med"/>
          </a:ln>
        </p:spPr>
      </p:cxnSp>
      <p:pic>
        <p:nvPicPr>
          <p:cNvPr id="629" name="Google Shape;629;p37"/>
          <p:cNvPicPr preferRelativeResize="0"/>
          <p:nvPr/>
        </p:nvPicPr>
        <p:blipFill>
          <a:blip r:embed="rId3">
            <a:alphaModFix/>
          </a:blip>
          <a:stretch>
            <a:fillRect/>
          </a:stretch>
        </p:blipFill>
        <p:spPr>
          <a:xfrm>
            <a:off x="1751773" y="4446047"/>
            <a:ext cx="479785" cy="466335"/>
          </a:xfrm>
          <a:prstGeom prst="rect">
            <a:avLst/>
          </a:prstGeom>
          <a:noFill/>
          <a:ln>
            <a:noFill/>
          </a:ln>
        </p:spPr>
      </p:pic>
      <p:sp>
        <p:nvSpPr>
          <p:cNvPr id="630" name="Google Shape;630;p37"/>
          <p:cNvSpPr txBox="1"/>
          <p:nvPr/>
        </p:nvSpPr>
        <p:spPr>
          <a:xfrm>
            <a:off x="2231557" y="4446047"/>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Documents</a:t>
            </a:r>
            <a:endParaRPr sz="2400">
              <a:latin typeface="Roboto Mono"/>
              <a:ea typeface="Roboto Mono"/>
              <a:cs typeface="Roboto Mono"/>
              <a:sym typeface="Roboto Mono"/>
            </a:endParaRPr>
          </a:p>
        </p:txBody>
      </p:sp>
      <p:pic>
        <p:nvPicPr>
          <p:cNvPr id="631" name="Google Shape;631;p37"/>
          <p:cNvPicPr preferRelativeResize="0"/>
          <p:nvPr/>
        </p:nvPicPr>
        <p:blipFill>
          <a:blip r:embed="rId3">
            <a:alphaModFix/>
          </a:blip>
          <a:stretch>
            <a:fillRect/>
          </a:stretch>
        </p:blipFill>
        <p:spPr>
          <a:xfrm>
            <a:off x="4028305" y="4424445"/>
            <a:ext cx="479785" cy="466335"/>
          </a:xfrm>
          <a:prstGeom prst="rect">
            <a:avLst/>
          </a:prstGeom>
          <a:noFill/>
          <a:ln>
            <a:noFill/>
          </a:ln>
        </p:spPr>
      </p:pic>
      <p:sp>
        <p:nvSpPr>
          <p:cNvPr id="632" name="Google Shape;632;p37"/>
          <p:cNvSpPr txBox="1"/>
          <p:nvPr/>
        </p:nvSpPr>
        <p:spPr>
          <a:xfrm>
            <a:off x="4508089" y="4424444"/>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Desktop</a:t>
            </a:r>
            <a:endParaRPr sz="2400">
              <a:latin typeface="Roboto Mono"/>
              <a:ea typeface="Roboto Mono"/>
              <a:cs typeface="Roboto Mono"/>
              <a:sym typeface="Roboto Mono"/>
            </a:endParaRPr>
          </a:p>
        </p:txBody>
      </p:sp>
      <p:pic>
        <p:nvPicPr>
          <p:cNvPr id="633" name="Google Shape;633;p37"/>
          <p:cNvPicPr preferRelativeResize="0"/>
          <p:nvPr/>
        </p:nvPicPr>
        <p:blipFill>
          <a:blip r:embed="rId3">
            <a:alphaModFix/>
          </a:blip>
          <a:stretch>
            <a:fillRect/>
          </a:stretch>
        </p:blipFill>
        <p:spPr>
          <a:xfrm>
            <a:off x="6214242" y="4446047"/>
            <a:ext cx="479785" cy="466335"/>
          </a:xfrm>
          <a:prstGeom prst="rect">
            <a:avLst/>
          </a:prstGeom>
          <a:noFill/>
          <a:ln>
            <a:noFill/>
          </a:ln>
        </p:spPr>
      </p:pic>
      <p:sp>
        <p:nvSpPr>
          <p:cNvPr id="634" name="Google Shape;634;p37"/>
          <p:cNvSpPr txBox="1"/>
          <p:nvPr/>
        </p:nvSpPr>
        <p:spPr>
          <a:xfrm>
            <a:off x="6694027" y="4446047"/>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Music</a:t>
            </a:r>
            <a:endParaRPr sz="2400">
              <a:latin typeface="Roboto Mono"/>
              <a:ea typeface="Roboto Mono"/>
              <a:cs typeface="Roboto Mono"/>
              <a:sym typeface="Roboto Mono"/>
            </a:endParaRPr>
          </a:p>
        </p:txBody>
      </p:sp>
      <p:pic>
        <p:nvPicPr>
          <p:cNvPr id="635" name="Google Shape;635;p37"/>
          <p:cNvPicPr preferRelativeResize="0"/>
          <p:nvPr/>
        </p:nvPicPr>
        <p:blipFill>
          <a:blip r:embed="rId3">
            <a:alphaModFix/>
          </a:blip>
          <a:stretch>
            <a:fillRect/>
          </a:stretch>
        </p:blipFill>
        <p:spPr>
          <a:xfrm>
            <a:off x="8400180" y="4446047"/>
            <a:ext cx="479785" cy="466335"/>
          </a:xfrm>
          <a:prstGeom prst="rect">
            <a:avLst/>
          </a:prstGeom>
          <a:noFill/>
          <a:ln>
            <a:noFill/>
          </a:ln>
        </p:spPr>
      </p:pic>
      <p:sp>
        <p:nvSpPr>
          <p:cNvPr id="636" name="Google Shape;636;p37"/>
          <p:cNvSpPr txBox="1"/>
          <p:nvPr/>
        </p:nvSpPr>
        <p:spPr>
          <a:xfrm>
            <a:off x="8879964" y="4446047"/>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Photos</a:t>
            </a:r>
            <a:endParaRPr sz="2400">
              <a:latin typeface="Roboto Mono"/>
              <a:ea typeface="Roboto Mono"/>
              <a:cs typeface="Roboto Mono"/>
              <a:sym typeface="Roboto Mono"/>
            </a:endParaRPr>
          </a:p>
        </p:txBody>
      </p:sp>
      <p:cxnSp>
        <p:nvCxnSpPr>
          <p:cNvPr id="637" name="Google Shape;637;p37"/>
          <p:cNvCxnSpPr>
            <a:endCxn id="613" idx="2"/>
          </p:cNvCxnSpPr>
          <p:nvPr/>
        </p:nvCxnSpPr>
        <p:spPr>
          <a:xfrm rot="10800000" flipH="1">
            <a:off x="2077873" y="3659864"/>
            <a:ext cx="2528000" cy="790000"/>
          </a:xfrm>
          <a:prstGeom prst="straightConnector1">
            <a:avLst/>
          </a:prstGeom>
          <a:noFill/>
          <a:ln w="9525" cap="flat" cmpd="sng">
            <a:solidFill>
              <a:schemeClr val="dk2"/>
            </a:solidFill>
            <a:prstDash val="solid"/>
            <a:round/>
            <a:headEnd type="none" w="med" len="med"/>
            <a:tailEnd type="none" w="med" len="med"/>
          </a:ln>
        </p:spPr>
      </p:cxnSp>
      <p:cxnSp>
        <p:nvCxnSpPr>
          <p:cNvPr id="638" name="Google Shape;638;p37"/>
          <p:cNvCxnSpPr>
            <a:stCxn id="631" idx="0"/>
          </p:cNvCxnSpPr>
          <p:nvPr/>
        </p:nvCxnSpPr>
        <p:spPr>
          <a:xfrm rot="10800000" flipH="1">
            <a:off x="4268197" y="3670444"/>
            <a:ext cx="334000" cy="754000"/>
          </a:xfrm>
          <a:prstGeom prst="straightConnector1">
            <a:avLst/>
          </a:prstGeom>
          <a:noFill/>
          <a:ln w="9525" cap="flat" cmpd="sng">
            <a:solidFill>
              <a:schemeClr val="dk2"/>
            </a:solidFill>
            <a:prstDash val="solid"/>
            <a:round/>
            <a:headEnd type="none" w="med" len="med"/>
            <a:tailEnd type="none" w="med" len="med"/>
          </a:ln>
        </p:spPr>
      </p:cxnSp>
      <p:cxnSp>
        <p:nvCxnSpPr>
          <p:cNvPr id="639" name="Google Shape;639;p37"/>
          <p:cNvCxnSpPr>
            <a:stCxn id="633" idx="0"/>
          </p:cNvCxnSpPr>
          <p:nvPr/>
        </p:nvCxnSpPr>
        <p:spPr>
          <a:xfrm rot="10800000">
            <a:off x="4643735" y="3660047"/>
            <a:ext cx="1810400" cy="786000"/>
          </a:xfrm>
          <a:prstGeom prst="straightConnector1">
            <a:avLst/>
          </a:prstGeom>
          <a:noFill/>
          <a:ln w="9525" cap="flat" cmpd="sng">
            <a:solidFill>
              <a:schemeClr val="dk2"/>
            </a:solidFill>
            <a:prstDash val="solid"/>
            <a:round/>
            <a:headEnd type="none" w="med" len="med"/>
            <a:tailEnd type="none" w="med" len="med"/>
          </a:ln>
        </p:spPr>
      </p:cxnSp>
      <p:cxnSp>
        <p:nvCxnSpPr>
          <p:cNvPr id="640" name="Google Shape;640;p37"/>
          <p:cNvCxnSpPr>
            <a:endCxn id="613" idx="2"/>
          </p:cNvCxnSpPr>
          <p:nvPr/>
        </p:nvCxnSpPr>
        <p:spPr>
          <a:xfrm rot="10800000">
            <a:off x="4605873" y="3659864"/>
            <a:ext cx="3710400" cy="808400"/>
          </a:xfrm>
          <a:prstGeom prst="straightConnector1">
            <a:avLst/>
          </a:prstGeom>
          <a:noFill/>
          <a:ln w="9525" cap="flat" cmpd="sng">
            <a:solidFill>
              <a:schemeClr val="dk2"/>
            </a:solidFill>
            <a:prstDash val="solid"/>
            <a:round/>
            <a:headEnd type="none" w="med" len="med"/>
            <a:tailEnd type="none" w="med" len="med"/>
          </a:ln>
        </p:spPr>
      </p:cxnSp>
      <p:pic>
        <p:nvPicPr>
          <p:cNvPr id="641" name="Google Shape;641;p37"/>
          <p:cNvPicPr preferRelativeResize="0"/>
          <p:nvPr/>
        </p:nvPicPr>
        <p:blipFill>
          <a:blip r:embed="rId3">
            <a:alphaModFix/>
          </a:blip>
          <a:stretch>
            <a:fillRect/>
          </a:stretch>
        </p:blipFill>
        <p:spPr>
          <a:xfrm>
            <a:off x="1212941" y="5476869"/>
            <a:ext cx="479785" cy="466335"/>
          </a:xfrm>
          <a:prstGeom prst="rect">
            <a:avLst/>
          </a:prstGeom>
          <a:noFill/>
          <a:ln>
            <a:noFill/>
          </a:ln>
        </p:spPr>
      </p:pic>
      <p:sp>
        <p:nvSpPr>
          <p:cNvPr id="642" name="Google Shape;642;p37"/>
          <p:cNvSpPr txBox="1"/>
          <p:nvPr/>
        </p:nvSpPr>
        <p:spPr>
          <a:xfrm>
            <a:off x="1692725" y="5476868"/>
            <a:ext cx="2721364"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dissertation</a:t>
            </a:r>
            <a:endParaRPr sz="2400">
              <a:latin typeface="Roboto Mono"/>
              <a:ea typeface="Roboto Mono"/>
              <a:cs typeface="Roboto Mono"/>
              <a:sym typeface="Roboto Mono"/>
            </a:endParaRPr>
          </a:p>
        </p:txBody>
      </p:sp>
      <p:pic>
        <p:nvPicPr>
          <p:cNvPr id="643" name="Google Shape;643;p37"/>
          <p:cNvPicPr preferRelativeResize="0"/>
          <p:nvPr/>
        </p:nvPicPr>
        <p:blipFill>
          <a:blip r:embed="rId3">
            <a:alphaModFix/>
          </a:blip>
          <a:stretch>
            <a:fillRect/>
          </a:stretch>
        </p:blipFill>
        <p:spPr>
          <a:xfrm>
            <a:off x="4174369" y="5476869"/>
            <a:ext cx="479785" cy="466335"/>
          </a:xfrm>
          <a:prstGeom prst="rect">
            <a:avLst/>
          </a:prstGeom>
          <a:noFill/>
          <a:ln>
            <a:noFill/>
          </a:ln>
        </p:spPr>
      </p:pic>
      <p:sp>
        <p:nvSpPr>
          <p:cNvPr id="644" name="Google Shape;644;p37"/>
          <p:cNvSpPr txBox="1"/>
          <p:nvPr/>
        </p:nvSpPr>
        <p:spPr>
          <a:xfrm>
            <a:off x="4654153" y="5476868"/>
            <a:ext cx="2721364" cy="342400"/>
          </a:xfrm>
          <a:prstGeom prst="rect">
            <a:avLst/>
          </a:prstGeom>
          <a:noFill/>
          <a:ln>
            <a:noFill/>
          </a:ln>
        </p:spPr>
        <p:txBody>
          <a:bodyPr spcFirstLastPara="1" wrap="square" lIns="121900" tIns="121900" rIns="121900" bIns="121900" anchor="t" anchorCtr="0">
            <a:noAutofit/>
          </a:bodyPr>
          <a:lstStyle/>
          <a:p>
            <a:r>
              <a:rPr lang="en" sz="2400" err="1">
                <a:latin typeface="Roboto Mono"/>
                <a:ea typeface="Roboto Mono"/>
                <a:cs typeface="Roboto Mono"/>
                <a:sym typeface="Roboto Mono"/>
              </a:rPr>
              <a:t>my_project</a:t>
            </a:r>
            <a:endParaRPr sz="2400">
              <a:latin typeface="Roboto Mono"/>
              <a:ea typeface="Roboto Mono"/>
              <a:cs typeface="Roboto Mono"/>
              <a:sym typeface="Roboto Mono"/>
            </a:endParaRPr>
          </a:p>
        </p:txBody>
      </p:sp>
      <p:pic>
        <p:nvPicPr>
          <p:cNvPr id="645" name="Google Shape;645;p37"/>
          <p:cNvPicPr preferRelativeResize="0"/>
          <p:nvPr/>
        </p:nvPicPr>
        <p:blipFill>
          <a:blip r:embed="rId4">
            <a:alphaModFix/>
          </a:blip>
          <a:stretch>
            <a:fillRect/>
          </a:stretch>
        </p:blipFill>
        <p:spPr>
          <a:xfrm>
            <a:off x="3299335" y="6312594"/>
            <a:ext cx="395909" cy="384808"/>
          </a:xfrm>
          <a:prstGeom prst="rect">
            <a:avLst/>
          </a:prstGeom>
          <a:noFill/>
          <a:ln>
            <a:noFill/>
          </a:ln>
        </p:spPr>
      </p:pic>
      <p:cxnSp>
        <p:nvCxnSpPr>
          <p:cNvPr id="646" name="Google Shape;646;p37"/>
          <p:cNvCxnSpPr>
            <a:endCxn id="629" idx="2"/>
          </p:cNvCxnSpPr>
          <p:nvPr/>
        </p:nvCxnSpPr>
        <p:spPr>
          <a:xfrm rot="10800000" flipH="1">
            <a:off x="1582465" y="4912380"/>
            <a:ext cx="409200" cy="529200"/>
          </a:xfrm>
          <a:prstGeom prst="straightConnector1">
            <a:avLst/>
          </a:prstGeom>
          <a:noFill/>
          <a:ln w="9525" cap="flat" cmpd="sng">
            <a:solidFill>
              <a:schemeClr val="dk2"/>
            </a:solidFill>
            <a:prstDash val="solid"/>
            <a:round/>
            <a:headEnd type="none" w="med" len="med"/>
            <a:tailEnd type="none" w="med" len="med"/>
          </a:ln>
        </p:spPr>
      </p:cxnSp>
      <p:cxnSp>
        <p:nvCxnSpPr>
          <p:cNvPr id="647" name="Google Shape;647;p37"/>
          <p:cNvCxnSpPr>
            <a:endCxn id="629" idx="2"/>
          </p:cNvCxnSpPr>
          <p:nvPr/>
        </p:nvCxnSpPr>
        <p:spPr>
          <a:xfrm rot="10800000">
            <a:off x="1991665" y="4912380"/>
            <a:ext cx="2176400" cy="572000"/>
          </a:xfrm>
          <a:prstGeom prst="straightConnector1">
            <a:avLst/>
          </a:prstGeom>
          <a:noFill/>
          <a:ln w="9525" cap="flat" cmpd="sng">
            <a:solidFill>
              <a:schemeClr val="dk2"/>
            </a:solidFill>
            <a:prstDash val="solid"/>
            <a:round/>
            <a:headEnd type="none" w="med" len="med"/>
            <a:tailEnd type="none" w="med" len="med"/>
          </a:ln>
        </p:spPr>
      </p:cxnSp>
      <p:sp>
        <p:nvSpPr>
          <p:cNvPr id="648" name="Google Shape;648;p37"/>
          <p:cNvSpPr txBox="1"/>
          <p:nvPr/>
        </p:nvSpPr>
        <p:spPr>
          <a:xfrm>
            <a:off x="3695243" y="6248276"/>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data.csv</a:t>
            </a:r>
            <a:endParaRPr sz="2400">
              <a:latin typeface="Roboto Mono"/>
              <a:ea typeface="Roboto Mono"/>
              <a:cs typeface="Roboto Mono"/>
              <a:sym typeface="Roboto Mono"/>
            </a:endParaRPr>
          </a:p>
        </p:txBody>
      </p:sp>
      <p:pic>
        <p:nvPicPr>
          <p:cNvPr id="649" name="Google Shape;649;p37"/>
          <p:cNvPicPr preferRelativeResize="0"/>
          <p:nvPr/>
        </p:nvPicPr>
        <p:blipFill>
          <a:blip r:embed="rId4">
            <a:alphaModFix/>
          </a:blip>
          <a:stretch>
            <a:fillRect/>
          </a:stretch>
        </p:blipFill>
        <p:spPr>
          <a:xfrm>
            <a:off x="5504170" y="6344752"/>
            <a:ext cx="395909" cy="384808"/>
          </a:xfrm>
          <a:prstGeom prst="rect">
            <a:avLst/>
          </a:prstGeom>
          <a:noFill/>
          <a:ln>
            <a:noFill/>
          </a:ln>
        </p:spPr>
      </p:pic>
      <p:sp>
        <p:nvSpPr>
          <p:cNvPr id="650" name="Google Shape;650;p37"/>
          <p:cNvSpPr txBox="1"/>
          <p:nvPr/>
        </p:nvSpPr>
        <p:spPr>
          <a:xfrm>
            <a:off x="5900076" y="6280435"/>
            <a:ext cx="2459888" cy="342400"/>
          </a:xfrm>
          <a:prstGeom prst="rect">
            <a:avLst/>
          </a:prstGeom>
          <a:noFill/>
          <a:ln>
            <a:noFill/>
          </a:ln>
        </p:spPr>
        <p:txBody>
          <a:bodyPr spcFirstLastPara="1" wrap="square" lIns="121900" tIns="121900" rIns="121900" bIns="121900" anchor="t" anchorCtr="0">
            <a:noAutofit/>
          </a:bodyPr>
          <a:lstStyle/>
          <a:p>
            <a:r>
              <a:rPr lang="en" sz="2400" err="1">
                <a:latin typeface="Roboto Mono"/>
                <a:ea typeface="Roboto Mono"/>
                <a:cs typeface="Roboto Mono"/>
                <a:sym typeface="Roboto Mono"/>
              </a:rPr>
              <a:t>process.py</a:t>
            </a:r>
            <a:endParaRPr sz="2400">
              <a:latin typeface="Roboto Mono"/>
              <a:ea typeface="Roboto Mono"/>
              <a:cs typeface="Roboto Mono"/>
              <a:sym typeface="Roboto Mono"/>
            </a:endParaRPr>
          </a:p>
        </p:txBody>
      </p:sp>
      <p:pic>
        <p:nvPicPr>
          <p:cNvPr id="651" name="Google Shape;651;p37"/>
          <p:cNvPicPr preferRelativeResize="0"/>
          <p:nvPr/>
        </p:nvPicPr>
        <p:blipFill>
          <a:blip r:embed="rId4">
            <a:alphaModFix/>
          </a:blip>
          <a:stretch>
            <a:fillRect/>
          </a:stretch>
        </p:blipFill>
        <p:spPr>
          <a:xfrm>
            <a:off x="8032146" y="6344752"/>
            <a:ext cx="395909" cy="384808"/>
          </a:xfrm>
          <a:prstGeom prst="rect">
            <a:avLst/>
          </a:prstGeom>
          <a:noFill/>
          <a:ln>
            <a:noFill/>
          </a:ln>
        </p:spPr>
      </p:pic>
      <p:sp>
        <p:nvSpPr>
          <p:cNvPr id="652" name="Google Shape;652;p37"/>
          <p:cNvSpPr txBox="1"/>
          <p:nvPr/>
        </p:nvSpPr>
        <p:spPr>
          <a:xfrm>
            <a:off x="8428052" y="6280435"/>
            <a:ext cx="2703773" cy="342400"/>
          </a:xfrm>
          <a:prstGeom prst="rect">
            <a:avLst/>
          </a:prstGeom>
          <a:noFill/>
          <a:ln>
            <a:noFill/>
          </a:ln>
        </p:spPr>
        <p:txBody>
          <a:bodyPr spcFirstLastPara="1" wrap="square" lIns="121900" tIns="121900" rIns="121900" bIns="121900" anchor="t" anchorCtr="0">
            <a:noAutofit/>
          </a:bodyPr>
          <a:lstStyle/>
          <a:p>
            <a:r>
              <a:rPr lang="en" sz="2400" err="1">
                <a:latin typeface="Roboto Mono"/>
                <a:ea typeface="Roboto Mono"/>
                <a:cs typeface="Roboto Mono"/>
                <a:sym typeface="Roboto Mono"/>
              </a:rPr>
              <a:t>DRAFT.docx</a:t>
            </a:r>
            <a:endParaRPr sz="2400">
              <a:latin typeface="Roboto Mono"/>
              <a:ea typeface="Roboto Mono"/>
              <a:cs typeface="Roboto Mono"/>
              <a:sym typeface="Roboto Mono"/>
            </a:endParaRPr>
          </a:p>
        </p:txBody>
      </p:sp>
      <p:cxnSp>
        <p:nvCxnSpPr>
          <p:cNvPr id="653" name="Google Shape;653;p37"/>
          <p:cNvCxnSpPr>
            <a:stCxn id="645" idx="0"/>
            <a:endCxn id="643" idx="2"/>
          </p:cNvCxnSpPr>
          <p:nvPr/>
        </p:nvCxnSpPr>
        <p:spPr>
          <a:xfrm flipV="1">
            <a:off x="3497290" y="5943204"/>
            <a:ext cx="916972" cy="369390"/>
          </a:xfrm>
          <a:prstGeom prst="straightConnector1">
            <a:avLst/>
          </a:prstGeom>
          <a:noFill/>
          <a:ln w="9525" cap="flat" cmpd="sng">
            <a:solidFill>
              <a:schemeClr val="dk2"/>
            </a:solidFill>
            <a:prstDash val="solid"/>
            <a:round/>
            <a:headEnd type="none" w="med" len="med"/>
            <a:tailEnd type="none" w="med" len="med"/>
          </a:ln>
        </p:spPr>
      </p:cxnSp>
      <p:cxnSp>
        <p:nvCxnSpPr>
          <p:cNvPr id="654" name="Google Shape;654;p37"/>
          <p:cNvCxnSpPr>
            <a:stCxn id="643" idx="2"/>
            <a:endCxn id="649" idx="0"/>
          </p:cNvCxnSpPr>
          <p:nvPr/>
        </p:nvCxnSpPr>
        <p:spPr>
          <a:xfrm>
            <a:off x="4414262" y="5943204"/>
            <a:ext cx="1287863" cy="401548"/>
          </a:xfrm>
          <a:prstGeom prst="straightConnector1">
            <a:avLst/>
          </a:prstGeom>
          <a:noFill/>
          <a:ln w="9525" cap="flat" cmpd="sng">
            <a:solidFill>
              <a:schemeClr val="dk2"/>
            </a:solidFill>
            <a:prstDash val="solid"/>
            <a:round/>
            <a:headEnd type="none" w="med" len="med"/>
            <a:tailEnd type="none" w="med" len="med"/>
          </a:ln>
        </p:spPr>
      </p:cxnSp>
      <p:cxnSp>
        <p:nvCxnSpPr>
          <p:cNvPr id="655" name="Google Shape;655;p37"/>
          <p:cNvCxnSpPr>
            <a:stCxn id="643" idx="2"/>
            <a:endCxn id="651" idx="0"/>
          </p:cNvCxnSpPr>
          <p:nvPr/>
        </p:nvCxnSpPr>
        <p:spPr>
          <a:xfrm>
            <a:off x="4414262" y="5943204"/>
            <a:ext cx="3815839" cy="401548"/>
          </a:xfrm>
          <a:prstGeom prst="straightConnector1">
            <a:avLst/>
          </a:prstGeom>
          <a:noFill/>
          <a:ln w="9525" cap="flat" cmpd="sng">
            <a:solidFill>
              <a:schemeClr val="dk2"/>
            </a:solidFill>
            <a:prstDash val="solid"/>
            <a:round/>
            <a:headEnd type="none" w="med" len="med"/>
            <a:tailEnd type="none" w="med" len="med"/>
          </a:ln>
        </p:spPr>
      </p:cxnSp>
      <p:sp>
        <p:nvSpPr>
          <p:cNvPr id="656" name="Google Shape;656;p37"/>
          <p:cNvSpPr txBox="1"/>
          <p:nvPr/>
        </p:nvSpPr>
        <p:spPr>
          <a:xfrm>
            <a:off x="911301" y="-56707"/>
            <a:ext cx="11601200" cy="342400"/>
          </a:xfrm>
          <a:prstGeom prst="rect">
            <a:avLst/>
          </a:prstGeom>
          <a:noFill/>
          <a:ln>
            <a:noFill/>
          </a:ln>
        </p:spPr>
        <p:txBody>
          <a:bodyPr spcFirstLastPara="1" wrap="square" lIns="121900" tIns="121900" rIns="121900" bIns="121900" anchor="t" anchorCtr="0">
            <a:noAutofit/>
          </a:bodyPr>
          <a:lstStyle/>
          <a:p>
            <a:r>
              <a:rPr lang="en" sz="2400" dirty="0">
                <a:latin typeface="Roboto Mono"/>
                <a:ea typeface="Roboto Mono"/>
                <a:cs typeface="Roboto Mono"/>
                <a:sym typeface="Roboto Mono"/>
              </a:rPr>
              <a:t>Relative Path from </a:t>
            </a:r>
            <a:r>
              <a:rPr lang="en" sz="2400" dirty="0">
                <a:highlight>
                  <a:srgbClr val="00FF00"/>
                </a:highlight>
                <a:latin typeface="Roboto Mono"/>
                <a:ea typeface="Roboto Mono"/>
                <a:cs typeface="Roboto Mono"/>
                <a:sym typeface="Roboto Mono"/>
              </a:rPr>
              <a:t>Documents</a:t>
            </a:r>
            <a:r>
              <a:rPr lang="en" sz="2400" dirty="0">
                <a:latin typeface="Roboto Mono"/>
                <a:ea typeface="Roboto Mono"/>
                <a:cs typeface="Roboto Mono"/>
                <a:sym typeface="Roboto Mono"/>
              </a:rPr>
              <a:t>:</a:t>
            </a:r>
            <a:r>
              <a:rPr lang="en" sz="2400" dirty="0">
                <a:solidFill>
                  <a:srgbClr val="FF0000"/>
                </a:solidFill>
                <a:latin typeface="Roboto Mono"/>
                <a:ea typeface="Roboto Mono"/>
                <a:cs typeface="Roboto Mono"/>
                <a:sym typeface="Roboto Mono"/>
              </a:rPr>
              <a:t> </a:t>
            </a:r>
            <a:r>
              <a:rPr lang="en" sz="2400" dirty="0" err="1">
                <a:solidFill>
                  <a:srgbClr val="FF0000"/>
                </a:solidFill>
                <a:latin typeface="Roboto Mono"/>
                <a:ea typeface="Roboto Mono"/>
                <a:cs typeface="Roboto Mono"/>
                <a:sym typeface="Roboto Mono"/>
              </a:rPr>
              <a:t>my_project</a:t>
            </a:r>
            <a:r>
              <a:rPr lang="en" sz="2400" dirty="0">
                <a:solidFill>
                  <a:srgbClr val="FF0000"/>
                </a:solidFill>
                <a:latin typeface="Roboto Mono"/>
                <a:ea typeface="Roboto Mono"/>
                <a:cs typeface="Roboto Mono"/>
                <a:sym typeface="Roboto Mono"/>
              </a:rPr>
              <a:t>/</a:t>
            </a:r>
            <a:r>
              <a:rPr lang="en" sz="2400" dirty="0" err="1">
                <a:solidFill>
                  <a:srgbClr val="FF0000"/>
                </a:solidFill>
                <a:latin typeface="Roboto Mono"/>
                <a:ea typeface="Roboto Mono"/>
                <a:cs typeface="Roboto Mono"/>
                <a:sym typeface="Roboto Mono"/>
              </a:rPr>
              <a:t>data.csv</a:t>
            </a:r>
            <a:endParaRPr sz="2400" dirty="0">
              <a:solidFill>
                <a:srgbClr val="FF0000"/>
              </a:solidFill>
              <a:latin typeface="Roboto Mono"/>
              <a:ea typeface="Roboto Mono"/>
              <a:cs typeface="Roboto Mono"/>
              <a:sym typeface="Roboto Mono"/>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660"/>
        <p:cNvGrpSpPr/>
        <p:nvPr/>
      </p:nvGrpSpPr>
      <p:grpSpPr>
        <a:xfrm>
          <a:off x="0" y="0"/>
          <a:ext cx="0" cy="0"/>
          <a:chOff x="0" y="0"/>
          <a:chExt cx="0" cy="0"/>
        </a:xfrm>
      </p:grpSpPr>
      <p:sp>
        <p:nvSpPr>
          <p:cNvPr id="661" name="Google Shape;661;p38"/>
          <p:cNvSpPr/>
          <p:nvPr/>
        </p:nvSpPr>
        <p:spPr>
          <a:xfrm>
            <a:off x="3056206" y="6006690"/>
            <a:ext cx="2431600" cy="1203200"/>
          </a:xfrm>
          <a:prstGeom prst="ellipse">
            <a:avLst/>
          </a:prstGeom>
          <a:solidFill>
            <a:srgbClr val="F4CCCC"/>
          </a:solidFill>
          <a:ln>
            <a:noFill/>
          </a:ln>
        </p:spPr>
        <p:txBody>
          <a:bodyPr spcFirstLastPara="1" wrap="square" lIns="121900" tIns="121900" rIns="121900" bIns="121900" anchor="ctr" anchorCtr="0">
            <a:noAutofit/>
          </a:bodyPr>
          <a:lstStyle/>
          <a:p>
            <a:endParaRPr sz="2400"/>
          </a:p>
        </p:txBody>
      </p:sp>
      <p:sp>
        <p:nvSpPr>
          <p:cNvPr id="662" name="Google Shape;662;p38"/>
          <p:cNvSpPr/>
          <p:nvPr/>
        </p:nvSpPr>
        <p:spPr>
          <a:xfrm>
            <a:off x="4028300" y="2882800"/>
            <a:ext cx="2898682" cy="1203200"/>
          </a:xfrm>
          <a:prstGeom prst="ellipse">
            <a:avLst/>
          </a:prstGeom>
          <a:solidFill>
            <a:srgbClr val="B6D7A8"/>
          </a:solidFill>
          <a:ln>
            <a:noFill/>
          </a:ln>
        </p:spPr>
        <p:txBody>
          <a:bodyPr spcFirstLastPara="1" wrap="square" lIns="121900" tIns="121900" rIns="121900" bIns="121900" anchor="ctr" anchorCtr="0">
            <a:noAutofit/>
          </a:bodyPr>
          <a:lstStyle/>
          <a:p>
            <a:endParaRPr sz="2400"/>
          </a:p>
        </p:txBody>
      </p:sp>
      <p:pic>
        <p:nvPicPr>
          <p:cNvPr id="663" name="Google Shape;663;p38"/>
          <p:cNvPicPr preferRelativeResize="0"/>
          <p:nvPr/>
        </p:nvPicPr>
        <p:blipFill>
          <a:blip r:embed="rId3">
            <a:alphaModFix/>
          </a:blip>
          <a:stretch>
            <a:fillRect/>
          </a:stretch>
        </p:blipFill>
        <p:spPr>
          <a:xfrm>
            <a:off x="1212941" y="2023517"/>
            <a:ext cx="479785" cy="466335"/>
          </a:xfrm>
          <a:prstGeom prst="rect">
            <a:avLst/>
          </a:prstGeom>
          <a:noFill/>
          <a:ln>
            <a:noFill/>
          </a:ln>
        </p:spPr>
      </p:pic>
      <p:sp>
        <p:nvSpPr>
          <p:cNvPr id="664" name="Google Shape;664;p38"/>
          <p:cNvSpPr txBox="1"/>
          <p:nvPr/>
        </p:nvSpPr>
        <p:spPr>
          <a:xfrm>
            <a:off x="1692725" y="2023516"/>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Program Files</a:t>
            </a:r>
            <a:endParaRPr sz="2400">
              <a:latin typeface="Roboto Mono"/>
              <a:ea typeface="Roboto Mono"/>
              <a:cs typeface="Roboto Mono"/>
              <a:sym typeface="Roboto Mono"/>
            </a:endParaRPr>
          </a:p>
        </p:txBody>
      </p:sp>
      <p:pic>
        <p:nvPicPr>
          <p:cNvPr id="665" name="Google Shape;665;p38"/>
          <p:cNvPicPr preferRelativeResize="0"/>
          <p:nvPr/>
        </p:nvPicPr>
        <p:blipFill>
          <a:blip r:embed="rId3">
            <a:alphaModFix/>
          </a:blip>
          <a:stretch>
            <a:fillRect/>
          </a:stretch>
        </p:blipFill>
        <p:spPr>
          <a:xfrm>
            <a:off x="5745444" y="2078101"/>
            <a:ext cx="479785" cy="466335"/>
          </a:xfrm>
          <a:prstGeom prst="rect">
            <a:avLst/>
          </a:prstGeom>
          <a:noFill/>
          <a:ln>
            <a:noFill/>
          </a:ln>
        </p:spPr>
      </p:pic>
      <p:sp>
        <p:nvSpPr>
          <p:cNvPr id="666" name="Google Shape;666;p38"/>
          <p:cNvSpPr txBox="1"/>
          <p:nvPr/>
        </p:nvSpPr>
        <p:spPr>
          <a:xfrm>
            <a:off x="6225228" y="2078100"/>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Users</a:t>
            </a:r>
            <a:endParaRPr sz="2400">
              <a:latin typeface="Roboto Mono"/>
              <a:ea typeface="Roboto Mono"/>
              <a:cs typeface="Roboto Mono"/>
              <a:sym typeface="Roboto Mono"/>
            </a:endParaRPr>
          </a:p>
        </p:txBody>
      </p:sp>
      <p:pic>
        <p:nvPicPr>
          <p:cNvPr id="667" name="Google Shape;667;p38"/>
          <p:cNvPicPr preferRelativeResize="0"/>
          <p:nvPr/>
        </p:nvPicPr>
        <p:blipFill>
          <a:blip r:embed="rId3">
            <a:alphaModFix/>
          </a:blip>
          <a:stretch>
            <a:fillRect/>
          </a:stretch>
        </p:blipFill>
        <p:spPr>
          <a:xfrm>
            <a:off x="9198398" y="1955354"/>
            <a:ext cx="479785" cy="466335"/>
          </a:xfrm>
          <a:prstGeom prst="rect">
            <a:avLst/>
          </a:prstGeom>
          <a:noFill/>
          <a:ln>
            <a:noFill/>
          </a:ln>
        </p:spPr>
      </p:pic>
      <p:sp>
        <p:nvSpPr>
          <p:cNvPr id="668" name="Google Shape;668;p38"/>
          <p:cNvSpPr txBox="1"/>
          <p:nvPr/>
        </p:nvSpPr>
        <p:spPr>
          <a:xfrm>
            <a:off x="9678183" y="1955353"/>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System</a:t>
            </a:r>
            <a:endParaRPr sz="2400">
              <a:latin typeface="Roboto Mono"/>
              <a:ea typeface="Roboto Mono"/>
              <a:cs typeface="Roboto Mono"/>
              <a:sym typeface="Roboto Mono"/>
            </a:endParaRPr>
          </a:p>
        </p:txBody>
      </p:sp>
      <p:sp>
        <p:nvSpPr>
          <p:cNvPr id="669" name="Google Shape;669;p38"/>
          <p:cNvSpPr/>
          <p:nvPr/>
        </p:nvSpPr>
        <p:spPr>
          <a:xfrm>
            <a:off x="5455575" y="800199"/>
            <a:ext cx="1177200" cy="6204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70" name="Google Shape;670;p38"/>
          <p:cNvSpPr txBox="1"/>
          <p:nvPr/>
        </p:nvSpPr>
        <p:spPr>
          <a:xfrm>
            <a:off x="5830733" y="736033"/>
            <a:ext cx="690800" cy="342400"/>
          </a:xfrm>
          <a:prstGeom prst="rect">
            <a:avLst/>
          </a:prstGeom>
          <a:noFill/>
          <a:ln>
            <a:noFill/>
          </a:ln>
        </p:spPr>
        <p:txBody>
          <a:bodyPr spcFirstLastPara="1" wrap="square" lIns="121900" tIns="121900" rIns="121900" bIns="121900" anchor="t" anchorCtr="0">
            <a:noAutofit/>
          </a:bodyPr>
          <a:lstStyle/>
          <a:p>
            <a:r>
              <a:rPr lang="en" sz="3200">
                <a:latin typeface="Source Sans Pro"/>
                <a:ea typeface="Source Sans Pro"/>
                <a:cs typeface="Source Sans Pro"/>
                <a:sym typeface="Source Sans Pro"/>
              </a:rPr>
              <a:t>c:</a:t>
            </a:r>
            <a:endParaRPr sz="3200">
              <a:latin typeface="Source Sans Pro"/>
              <a:ea typeface="Source Sans Pro"/>
              <a:cs typeface="Source Sans Pro"/>
              <a:sym typeface="Source Sans Pro"/>
            </a:endParaRPr>
          </a:p>
        </p:txBody>
      </p:sp>
      <p:cxnSp>
        <p:nvCxnSpPr>
          <p:cNvPr id="671" name="Google Shape;671;p38"/>
          <p:cNvCxnSpPr>
            <a:endCxn id="669" idx="1"/>
          </p:cNvCxnSpPr>
          <p:nvPr/>
        </p:nvCxnSpPr>
        <p:spPr>
          <a:xfrm rot="10800000" flipH="1">
            <a:off x="2187575" y="1110399"/>
            <a:ext cx="3268000" cy="855600"/>
          </a:xfrm>
          <a:prstGeom prst="straightConnector1">
            <a:avLst/>
          </a:prstGeom>
          <a:noFill/>
          <a:ln w="9525" cap="flat" cmpd="sng">
            <a:solidFill>
              <a:schemeClr val="dk2"/>
            </a:solidFill>
            <a:prstDash val="solid"/>
            <a:round/>
            <a:headEnd type="none" w="med" len="med"/>
            <a:tailEnd type="none" w="med" len="med"/>
          </a:ln>
        </p:spPr>
      </p:cxnSp>
      <p:cxnSp>
        <p:nvCxnSpPr>
          <p:cNvPr id="672" name="Google Shape;672;p38"/>
          <p:cNvCxnSpPr>
            <a:endCxn id="669" idx="2"/>
          </p:cNvCxnSpPr>
          <p:nvPr/>
        </p:nvCxnSpPr>
        <p:spPr>
          <a:xfrm rot="10800000" flipH="1">
            <a:off x="6038975" y="1420599"/>
            <a:ext cx="5200" cy="534800"/>
          </a:xfrm>
          <a:prstGeom prst="straightConnector1">
            <a:avLst/>
          </a:prstGeom>
          <a:noFill/>
          <a:ln w="9525" cap="flat" cmpd="sng">
            <a:solidFill>
              <a:schemeClr val="dk2"/>
            </a:solidFill>
            <a:prstDash val="solid"/>
            <a:round/>
            <a:headEnd type="none" w="med" len="med"/>
            <a:tailEnd type="none" w="med" len="med"/>
          </a:ln>
        </p:spPr>
      </p:cxnSp>
      <p:cxnSp>
        <p:nvCxnSpPr>
          <p:cNvPr id="673" name="Google Shape;673;p38"/>
          <p:cNvCxnSpPr>
            <a:stCxn id="669" idx="3"/>
          </p:cNvCxnSpPr>
          <p:nvPr/>
        </p:nvCxnSpPr>
        <p:spPr>
          <a:xfrm>
            <a:off x="6632775" y="1110399"/>
            <a:ext cx="2431600" cy="834000"/>
          </a:xfrm>
          <a:prstGeom prst="straightConnector1">
            <a:avLst/>
          </a:prstGeom>
          <a:noFill/>
          <a:ln w="9525" cap="flat" cmpd="sng">
            <a:solidFill>
              <a:schemeClr val="dk2"/>
            </a:solidFill>
            <a:prstDash val="solid"/>
            <a:round/>
            <a:headEnd type="none" w="med" len="med"/>
            <a:tailEnd type="none" w="med" len="med"/>
          </a:ln>
        </p:spPr>
      </p:cxnSp>
      <p:pic>
        <p:nvPicPr>
          <p:cNvPr id="674" name="Google Shape;674;p38"/>
          <p:cNvPicPr preferRelativeResize="0"/>
          <p:nvPr/>
        </p:nvPicPr>
        <p:blipFill>
          <a:blip r:embed="rId3">
            <a:alphaModFix/>
          </a:blip>
          <a:stretch>
            <a:fillRect/>
          </a:stretch>
        </p:blipFill>
        <p:spPr>
          <a:xfrm>
            <a:off x="4365982" y="3193530"/>
            <a:ext cx="479785" cy="466335"/>
          </a:xfrm>
          <a:prstGeom prst="rect">
            <a:avLst/>
          </a:prstGeom>
          <a:noFill/>
          <a:ln>
            <a:noFill/>
          </a:ln>
        </p:spPr>
      </p:pic>
      <p:sp>
        <p:nvSpPr>
          <p:cNvPr id="675" name="Google Shape;675;p38"/>
          <p:cNvSpPr txBox="1"/>
          <p:nvPr/>
        </p:nvSpPr>
        <p:spPr>
          <a:xfrm>
            <a:off x="4845767" y="3193529"/>
            <a:ext cx="2002400" cy="342400"/>
          </a:xfrm>
          <a:prstGeom prst="rect">
            <a:avLst/>
          </a:prstGeom>
          <a:noFill/>
          <a:ln>
            <a:noFill/>
          </a:ln>
        </p:spPr>
        <p:txBody>
          <a:bodyPr spcFirstLastPara="1" wrap="square" lIns="121900" tIns="121900" rIns="121900" bIns="121900" anchor="t" anchorCtr="0">
            <a:noAutofit/>
          </a:bodyPr>
          <a:lstStyle/>
          <a:p>
            <a:r>
              <a:rPr lang="en" sz="2400" dirty="0" err="1">
                <a:latin typeface="Roboto Mono"/>
                <a:ea typeface="Roboto Mono"/>
                <a:cs typeface="Roboto Mono"/>
                <a:sym typeface="Roboto Mono"/>
              </a:rPr>
              <a:t>ritika</a:t>
            </a:r>
            <a:endParaRPr sz="2400" dirty="0">
              <a:latin typeface="Roboto Mono"/>
              <a:ea typeface="Roboto Mono"/>
              <a:cs typeface="Roboto Mono"/>
              <a:sym typeface="Roboto Mono"/>
            </a:endParaRPr>
          </a:p>
        </p:txBody>
      </p:sp>
      <p:pic>
        <p:nvPicPr>
          <p:cNvPr id="676" name="Google Shape;676;p38"/>
          <p:cNvPicPr preferRelativeResize="0"/>
          <p:nvPr/>
        </p:nvPicPr>
        <p:blipFill>
          <a:blip r:embed="rId3">
            <a:alphaModFix/>
          </a:blip>
          <a:stretch>
            <a:fillRect/>
          </a:stretch>
        </p:blipFill>
        <p:spPr>
          <a:xfrm>
            <a:off x="7043696" y="3193530"/>
            <a:ext cx="479785" cy="466335"/>
          </a:xfrm>
          <a:prstGeom prst="rect">
            <a:avLst/>
          </a:prstGeom>
          <a:noFill/>
          <a:ln>
            <a:noFill/>
          </a:ln>
        </p:spPr>
      </p:pic>
      <p:sp>
        <p:nvSpPr>
          <p:cNvPr id="677" name="Google Shape;677;p38"/>
          <p:cNvSpPr txBox="1"/>
          <p:nvPr/>
        </p:nvSpPr>
        <p:spPr>
          <a:xfrm>
            <a:off x="7557572" y="3193529"/>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guest</a:t>
            </a:r>
            <a:endParaRPr sz="2400">
              <a:latin typeface="Roboto Mono"/>
              <a:ea typeface="Roboto Mono"/>
              <a:cs typeface="Roboto Mono"/>
              <a:sym typeface="Roboto Mono"/>
            </a:endParaRPr>
          </a:p>
        </p:txBody>
      </p:sp>
      <p:pic>
        <p:nvPicPr>
          <p:cNvPr id="678" name="Google Shape;678;p38"/>
          <p:cNvPicPr preferRelativeResize="0"/>
          <p:nvPr/>
        </p:nvPicPr>
        <p:blipFill>
          <a:blip r:embed="rId3">
            <a:alphaModFix/>
          </a:blip>
          <a:stretch>
            <a:fillRect/>
          </a:stretch>
        </p:blipFill>
        <p:spPr>
          <a:xfrm>
            <a:off x="9594181" y="3117771"/>
            <a:ext cx="479785" cy="466335"/>
          </a:xfrm>
          <a:prstGeom prst="rect">
            <a:avLst/>
          </a:prstGeom>
          <a:noFill/>
          <a:ln>
            <a:noFill/>
          </a:ln>
        </p:spPr>
      </p:pic>
      <p:pic>
        <p:nvPicPr>
          <p:cNvPr id="679" name="Google Shape;679;p38"/>
          <p:cNvPicPr preferRelativeResize="0"/>
          <p:nvPr/>
        </p:nvPicPr>
        <p:blipFill>
          <a:blip r:embed="rId3">
            <a:alphaModFix/>
          </a:blip>
          <a:stretch>
            <a:fillRect/>
          </a:stretch>
        </p:blipFill>
        <p:spPr>
          <a:xfrm>
            <a:off x="2266968" y="3247993"/>
            <a:ext cx="479785" cy="466335"/>
          </a:xfrm>
          <a:prstGeom prst="rect">
            <a:avLst/>
          </a:prstGeom>
          <a:noFill/>
          <a:ln>
            <a:noFill/>
          </a:ln>
        </p:spPr>
      </p:pic>
      <p:pic>
        <p:nvPicPr>
          <p:cNvPr id="680" name="Google Shape;680;p38"/>
          <p:cNvPicPr preferRelativeResize="0"/>
          <p:nvPr/>
        </p:nvPicPr>
        <p:blipFill>
          <a:blip r:embed="rId3">
            <a:alphaModFix/>
          </a:blip>
          <a:stretch>
            <a:fillRect/>
          </a:stretch>
        </p:blipFill>
        <p:spPr>
          <a:xfrm>
            <a:off x="1589134" y="3247993"/>
            <a:ext cx="479785" cy="466335"/>
          </a:xfrm>
          <a:prstGeom prst="rect">
            <a:avLst/>
          </a:prstGeom>
          <a:noFill/>
          <a:ln>
            <a:noFill/>
          </a:ln>
        </p:spPr>
      </p:pic>
      <p:pic>
        <p:nvPicPr>
          <p:cNvPr id="681" name="Google Shape;681;p38"/>
          <p:cNvPicPr preferRelativeResize="0"/>
          <p:nvPr/>
        </p:nvPicPr>
        <p:blipFill>
          <a:blip r:embed="rId3">
            <a:alphaModFix/>
          </a:blip>
          <a:stretch>
            <a:fillRect/>
          </a:stretch>
        </p:blipFill>
        <p:spPr>
          <a:xfrm>
            <a:off x="911301" y="3247993"/>
            <a:ext cx="479785" cy="466335"/>
          </a:xfrm>
          <a:prstGeom prst="rect">
            <a:avLst/>
          </a:prstGeom>
          <a:noFill/>
          <a:ln>
            <a:noFill/>
          </a:ln>
        </p:spPr>
      </p:pic>
      <p:pic>
        <p:nvPicPr>
          <p:cNvPr id="682" name="Google Shape;682;p38"/>
          <p:cNvPicPr preferRelativeResize="0"/>
          <p:nvPr/>
        </p:nvPicPr>
        <p:blipFill>
          <a:blip r:embed="rId3">
            <a:alphaModFix/>
          </a:blip>
          <a:stretch>
            <a:fillRect/>
          </a:stretch>
        </p:blipFill>
        <p:spPr>
          <a:xfrm>
            <a:off x="10190680" y="3117771"/>
            <a:ext cx="479785" cy="466335"/>
          </a:xfrm>
          <a:prstGeom prst="rect">
            <a:avLst/>
          </a:prstGeom>
          <a:noFill/>
          <a:ln>
            <a:noFill/>
          </a:ln>
        </p:spPr>
      </p:pic>
      <p:cxnSp>
        <p:nvCxnSpPr>
          <p:cNvPr id="683" name="Google Shape;683;p38"/>
          <p:cNvCxnSpPr>
            <a:stCxn id="663" idx="2"/>
            <a:endCxn id="681" idx="0"/>
          </p:cNvCxnSpPr>
          <p:nvPr/>
        </p:nvCxnSpPr>
        <p:spPr>
          <a:xfrm flipH="1">
            <a:off x="1151232" y="2489851"/>
            <a:ext cx="301600" cy="758000"/>
          </a:xfrm>
          <a:prstGeom prst="straightConnector1">
            <a:avLst/>
          </a:prstGeom>
          <a:noFill/>
          <a:ln w="9525" cap="flat" cmpd="sng">
            <a:solidFill>
              <a:schemeClr val="dk2"/>
            </a:solidFill>
            <a:prstDash val="solid"/>
            <a:round/>
            <a:headEnd type="none" w="med" len="med"/>
            <a:tailEnd type="none" w="med" len="med"/>
          </a:ln>
        </p:spPr>
      </p:cxnSp>
      <p:cxnSp>
        <p:nvCxnSpPr>
          <p:cNvPr id="684" name="Google Shape;684;p38"/>
          <p:cNvCxnSpPr>
            <a:stCxn id="680" idx="0"/>
            <a:endCxn id="663" idx="2"/>
          </p:cNvCxnSpPr>
          <p:nvPr/>
        </p:nvCxnSpPr>
        <p:spPr>
          <a:xfrm rot="10800000">
            <a:off x="1453027" y="2489992"/>
            <a:ext cx="376000" cy="758000"/>
          </a:xfrm>
          <a:prstGeom prst="straightConnector1">
            <a:avLst/>
          </a:prstGeom>
          <a:noFill/>
          <a:ln w="9525" cap="flat" cmpd="sng">
            <a:solidFill>
              <a:schemeClr val="dk2"/>
            </a:solidFill>
            <a:prstDash val="solid"/>
            <a:round/>
            <a:headEnd type="none" w="med" len="med"/>
            <a:tailEnd type="none" w="med" len="med"/>
          </a:ln>
        </p:spPr>
      </p:cxnSp>
      <p:cxnSp>
        <p:nvCxnSpPr>
          <p:cNvPr id="685" name="Google Shape;685;p38"/>
          <p:cNvCxnSpPr>
            <a:stCxn id="679" idx="0"/>
            <a:endCxn id="663" idx="2"/>
          </p:cNvCxnSpPr>
          <p:nvPr/>
        </p:nvCxnSpPr>
        <p:spPr>
          <a:xfrm rot="10800000">
            <a:off x="1452860" y="2489992"/>
            <a:ext cx="1054000" cy="758000"/>
          </a:xfrm>
          <a:prstGeom prst="straightConnector1">
            <a:avLst/>
          </a:prstGeom>
          <a:noFill/>
          <a:ln w="9525" cap="flat" cmpd="sng">
            <a:solidFill>
              <a:schemeClr val="dk2"/>
            </a:solidFill>
            <a:prstDash val="solid"/>
            <a:round/>
            <a:headEnd type="none" w="med" len="med"/>
            <a:tailEnd type="none" w="med" len="med"/>
          </a:ln>
        </p:spPr>
      </p:cxnSp>
      <p:cxnSp>
        <p:nvCxnSpPr>
          <p:cNvPr id="686" name="Google Shape;686;p38"/>
          <p:cNvCxnSpPr>
            <a:stCxn id="678" idx="0"/>
            <a:endCxn id="667" idx="2"/>
          </p:cNvCxnSpPr>
          <p:nvPr/>
        </p:nvCxnSpPr>
        <p:spPr>
          <a:xfrm rot="10800000">
            <a:off x="9438472" y="2421771"/>
            <a:ext cx="395600" cy="696000"/>
          </a:xfrm>
          <a:prstGeom prst="straightConnector1">
            <a:avLst/>
          </a:prstGeom>
          <a:noFill/>
          <a:ln w="9525" cap="flat" cmpd="sng">
            <a:solidFill>
              <a:schemeClr val="dk2"/>
            </a:solidFill>
            <a:prstDash val="solid"/>
            <a:round/>
            <a:headEnd type="none" w="med" len="med"/>
            <a:tailEnd type="none" w="med" len="med"/>
          </a:ln>
        </p:spPr>
      </p:cxnSp>
      <p:cxnSp>
        <p:nvCxnSpPr>
          <p:cNvPr id="687" name="Google Shape;687;p38"/>
          <p:cNvCxnSpPr>
            <a:stCxn id="682" idx="0"/>
            <a:endCxn id="667" idx="2"/>
          </p:cNvCxnSpPr>
          <p:nvPr/>
        </p:nvCxnSpPr>
        <p:spPr>
          <a:xfrm rot="10800000">
            <a:off x="9438171" y="2421771"/>
            <a:ext cx="992400" cy="696000"/>
          </a:xfrm>
          <a:prstGeom prst="straightConnector1">
            <a:avLst/>
          </a:prstGeom>
          <a:noFill/>
          <a:ln w="9525" cap="flat" cmpd="sng">
            <a:solidFill>
              <a:schemeClr val="dk2"/>
            </a:solidFill>
            <a:prstDash val="solid"/>
            <a:round/>
            <a:headEnd type="none" w="med" len="med"/>
            <a:tailEnd type="none" w="med" len="med"/>
          </a:ln>
        </p:spPr>
      </p:cxnSp>
      <p:cxnSp>
        <p:nvCxnSpPr>
          <p:cNvPr id="688" name="Google Shape;688;p38"/>
          <p:cNvCxnSpPr>
            <a:stCxn id="675" idx="1"/>
            <a:endCxn id="665" idx="2"/>
          </p:cNvCxnSpPr>
          <p:nvPr/>
        </p:nvCxnSpPr>
        <p:spPr>
          <a:xfrm rot="10800000" flipH="1">
            <a:off x="4845767" y="2544329"/>
            <a:ext cx="1139600" cy="820400"/>
          </a:xfrm>
          <a:prstGeom prst="straightConnector1">
            <a:avLst/>
          </a:prstGeom>
          <a:noFill/>
          <a:ln w="9525" cap="flat" cmpd="sng">
            <a:solidFill>
              <a:schemeClr val="dk2"/>
            </a:solidFill>
            <a:prstDash val="solid"/>
            <a:round/>
            <a:headEnd type="none" w="med" len="med"/>
            <a:tailEnd type="none" w="med" len="med"/>
          </a:ln>
        </p:spPr>
      </p:cxnSp>
      <p:cxnSp>
        <p:nvCxnSpPr>
          <p:cNvPr id="689" name="Google Shape;689;p38"/>
          <p:cNvCxnSpPr>
            <a:endCxn id="665" idx="2"/>
          </p:cNvCxnSpPr>
          <p:nvPr/>
        </p:nvCxnSpPr>
        <p:spPr>
          <a:xfrm rot="10800000">
            <a:off x="5985336" y="2544435"/>
            <a:ext cx="1038800" cy="652400"/>
          </a:xfrm>
          <a:prstGeom prst="straightConnector1">
            <a:avLst/>
          </a:prstGeom>
          <a:noFill/>
          <a:ln w="9525" cap="flat" cmpd="sng">
            <a:solidFill>
              <a:schemeClr val="dk2"/>
            </a:solidFill>
            <a:prstDash val="solid"/>
            <a:round/>
            <a:headEnd type="none" w="med" len="med"/>
            <a:tailEnd type="none" w="med" len="med"/>
          </a:ln>
        </p:spPr>
      </p:cxnSp>
      <p:pic>
        <p:nvPicPr>
          <p:cNvPr id="690" name="Google Shape;690;p38"/>
          <p:cNvPicPr preferRelativeResize="0"/>
          <p:nvPr/>
        </p:nvPicPr>
        <p:blipFill>
          <a:blip r:embed="rId3">
            <a:alphaModFix/>
          </a:blip>
          <a:stretch>
            <a:fillRect/>
          </a:stretch>
        </p:blipFill>
        <p:spPr>
          <a:xfrm>
            <a:off x="1751773" y="4446047"/>
            <a:ext cx="479785" cy="466335"/>
          </a:xfrm>
          <a:prstGeom prst="rect">
            <a:avLst/>
          </a:prstGeom>
          <a:noFill/>
          <a:ln>
            <a:noFill/>
          </a:ln>
        </p:spPr>
      </p:pic>
      <p:sp>
        <p:nvSpPr>
          <p:cNvPr id="691" name="Google Shape;691;p38"/>
          <p:cNvSpPr txBox="1"/>
          <p:nvPr/>
        </p:nvSpPr>
        <p:spPr>
          <a:xfrm>
            <a:off x="2231557" y="4424413"/>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Documents</a:t>
            </a:r>
            <a:endParaRPr sz="2400">
              <a:latin typeface="Roboto Mono"/>
              <a:ea typeface="Roboto Mono"/>
              <a:cs typeface="Roboto Mono"/>
              <a:sym typeface="Roboto Mono"/>
            </a:endParaRPr>
          </a:p>
        </p:txBody>
      </p:sp>
      <p:pic>
        <p:nvPicPr>
          <p:cNvPr id="692" name="Google Shape;692;p38"/>
          <p:cNvPicPr preferRelativeResize="0"/>
          <p:nvPr/>
        </p:nvPicPr>
        <p:blipFill>
          <a:blip r:embed="rId3">
            <a:alphaModFix/>
          </a:blip>
          <a:stretch>
            <a:fillRect/>
          </a:stretch>
        </p:blipFill>
        <p:spPr>
          <a:xfrm>
            <a:off x="4028305" y="4424445"/>
            <a:ext cx="479785" cy="466335"/>
          </a:xfrm>
          <a:prstGeom prst="rect">
            <a:avLst/>
          </a:prstGeom>
          <a:noFill/>
          <a:ln>
            <a:noFill/>
          </a:ln>
        </p:spPr>
      </p:pic>
      <p:sp>
        <p:nvSpPr>
          <p:cNvPr id="693" name="Google Shape;693;p38"/>
          <p:cNvSpPr txBox="1"/>
          <p:nvPr/>
        </p:nvSpPr>
        <p:spPr>
          <a:xfrm>
            <a:off x="4508089" y="4424444"/>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Desktop</a:t>
            </a:r>
            <a:endParaRPr sz="2400">
              <a:latin typeface="Roboto Mono"/>
              <a:ea typeface="Roboto Mono"/>
              <a:cs typeface="Roboto Mono"/>
              <a:sym typeface="Roboto Mono"/>
            </a:endParaRPr>
          </a:p>
        </p:txBody>
      </p:sp>
      <p:pic>
        <p:nvPicPr>
          <p:cNvPr id="694" name="Google Shape;694;p38"/>
          <p:cNvPicPr preferRelativeResize="0"/>
          <p:nvPr/>
        </p:nvPicPr>
        <p:blipFill>
          <a:blip r:embed="rId3">
            <a:alphaModFix/>
          </a:blip>
          <a:stretch>
            <a:fillRect/>
          </a:stretch>
        </p:blipFill>
        <p:spPr>
          <a:xfrm>
            <a:off x="6214242" y="4446047"/>
            <a:ext cx="479785" cy="466335"/>
          </a:xfrm>
          <a:prstGeom prst="rect">
            <a:avLst/>
          </a:prstGeom>
          <a:noFill/>
          <a:ln>
            <a:noFill/>
          </a:ln>
        </p:spPr>
      </p:pic>
      <p:sp>
        <p:nvSpPr>
          <p:cNvPr id="695" name="Google Shape;695;p38"/>
          <p:cNvSpPr txBox="1"/>
          <p:nvPr/>
        </p:nvSpPr>
        <p:spPr>
          <a:xfrm>
            <a:off x="6694027" y="4446047"/>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Music</a:t>
            </a:r>
            <a:endParaRPr sz="2400">
              <a:latin typeface="Roboto Mono"/>
              <a:ea typeface="Roboto Mono"/>
              <a:cs typeface="Roboto Mono"/>
              <a:sym typeface="Roboto Mono"/>
            </a:endParaRPr>
          </a:p>
        </p:txBody>
      </p:sp>
      <p:pic>
        <p:nvPicPr>
          <p:cNvPr id="696" name="Google Shape;696;p38"/>
          <p:cNvPicPr preferRelativeResize="0"/>
          <p:nvPr/>
        </p:nvPicPr>
        <p:blipFill>
          <a:blip r:embed="rId3">
            <a:alphaModFix/>
          </a:blip>
          <a:stretch>
            <a:fillRect/>
          </a:stretch>
        </p:blipFill>
        <p:spPr>
          <a:xfrm>
            <a:off x="8400180" y="4446047"/>
            <a:ext cx="479785" cy="466335"/>
          </a:xfrm>
          <a:prstGeom prst="rect">
            <a:avLst/>
          </a:prstGeom>
          <a:noFill/>
          <a:ln>
            <a:noFill/>
          </a:ln>
        </p:spPr>
      </p:pic>
      <p:sp>
        <p:nvSpPr>
          <p:cNvPr id="697" name="Google Shape;697;p38"/>
          <p:cNvSpPr txBox="1"/>
          <p:nvPr/>
        </p:nvSpPr>
        <p:spPr>
          <a:xfrm>
            <a:off x="8879964" y="4446047"/>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Photos</a:t>
            </a:r>
            <a:endParaRPr sz="2400">
              <a:latin typeface="Roboto Mono"/>
              <a:ea typeface="Roboto Mono"/>
              <a:cs typeface="Roboto Mono"/>
              <a:sym typeface="Roboto Mono"/>
            </a:endParaRPr>
          </a:p>
        </p:txBody>
      </p:sp>
      <p:cxnSp>
        <p:nvCxnSpPr>
          <p:cNvPr id="698" name="Google Shape;698;p38"/>
          <p:cNvCxnSpPr>
            <a:endCxn id="674" idx="2"/>
          </p:cNvCxnSpPr>
          <p:nvPr/>
        </p:nvCxnSpPr>
        <p:spPr>
          <a:xfrm rot="10800000" flipH="1">
            <a:off x="2077873" y="3659864"/>
            <a:ext cx="2528000" cy="790000"/>
          </a:xfrm>
          <a:prstGeom prst="straightConnector1">
            <a:avLst/>
          </a:prstGeom>
          <a:noFill/>
          <a:ln w="9525" cap="flat" cmpd="sng">
            <a:solidFill>
              <a:schemeClr val="dk2"/>
            </a:solidFill>
            <a:prstDash val="solid"/>
            <a:round/>
            <a:headEnd type="none" w="med" len="med"/>
            <a:tailEnd type="none" w="med" len="med"/>
          </a:ln>
        </p:spPr>
      </p:cxnSp>
      <p:cxnSp>
        <p:nvCxnSpPr>
          <p:cNvPr id="699" name="Google Shape;699;p38"/>
          <p:cNvCxnSpPr>
            <a:stCxn id="692" idx="0"/>
          </p:cNvCxnSpPr>
          <p:nvPr/>
        </p:nvCxnSpPr>
        <p:spPr>
          <a:xfrm rot="10800000" flipH="1">
            <a:off x="4268197" y="3670444"/>
            <a:ext cx="334000" cy="754000"/>
          </a:xfrm>
          <a:prstGeom prst="straightConnector1">
            <a:avLst/>
          </a:prstGeom>
          <a:noFill/>
          <a:ln w="9525" cap="flat" cmpd="sng">
            <a:solidFill>
              <a:schemeClr val="dk2"/>
            </a:solidFill>
            <a:prstDash val="solid"/>
            <a:round/>
            <a:headEnd type="none" w="med" len="med"/>
            <a:tailEnd type="none" w="med" len="med"/>
          </a:ln>
        </p:spPr>
      </p:cxnSp>
      <p:cxnSp>
        <p:nvCxnSpPr>
          <p:cNvPr id="700" name="Google Shape;700;p38"/>
          <p:cNvCxnSpPr>
            <a:stCxn id="694" idx="0"/>
          </p:cNvCxnSpPr>
          <p:nvPr/>
        </p:nvCxnSpPr>
        <p:spPr>
          <a:xfrm rot="10800000">
            <a:off x="4643735" y="3660047"/>
            <a:ext cx="1810400" cy="786000"/>
          </a:xfrm>
          <a:prstGeom prst="straightConnector1">
            <a:avLst/>
          </a:prstGeom>
          <a:noFill/>
          <a:ln w="9525" cap="flat" cmpd="sng">
            <a:solidFill>
              <a:schemeClr val="dk2"/>
            </a:solidFill>
            <a:prstDash val="solid"/>
            <a:round/>
            <a:headEnd type="none" w="med" len="med"/>
            <a:tailEnd type="none" w="med" len="med"/>
          </a:ln>
        </p:spPr>
      </p:cxnSp>
      <p:cxnSp>
        <p:nvCxnSpPr>
          <p:cNvPr id="701" name="Google Shape;701;p38"/>
          <p:cNvCxnSpPr>
            <a:endCxn id="674" idx="2"/>
          </p:cNvCxnSpPr>
          <p:nvPr/>
        </p:nvCxnSpPr>
        <p:spPr>
          <a:xfrm rot="10800000">
            <a:off x="4605873" y="3659864"/>
            <a:ext cx="3710400" cy="808400"/>
          </a:xfrm>
          <a:prstGeom prst="straightConnector1">
            <a:avLst/>
          </a:prstGeom>
          <a:noFill/>
          <a:ln w="9525" cap="flat" cmpd="sng">
            <a:solidFill>
              <a:schemeClr val="dk2"/>
            </a:solidFill>
            <a:prstDash val="solid"/>
            <a:round/>
            <a:headEnd type="none" w="med" len="med"/>
            <a:tailEnd type="none" w="med" len="med"/>
          </a:ln>
        </p:spPr>
      </p:cxnSp>
      <p:pic>
        <p:nvPicPr>
          <p:cNvPr id="702" name="Google Shape;702;p38"/>
          <p:cNvPicPr preferRelativeResize="0"/>
          <p:nvPr/>
        </p:nvPicPr>
        <p:blipFill>
          <a:blip r:embed="rId3">
            <a:alphaModFix/>
          </a:blip>
          <a:stretch>
            <a:fillRect/>
          </a:stretch>
        </p:blipFill>
        <p:spPr>
          <a:xfrm>
            <a:off x="1212941" y="5476869"/>
            <a:ext cx="479785" cy="466335"/>
          </a:xfrm>
          <a:prstGeom prst="rect">
            <a:avLst/>
          </a:prstGeom>
          <a:noFill/>
          <a:ln>
            <a:noFill/>
          </a:ln>
        </p:spPr>
      </p:pic>
      <p:sp>
        <p:nvSpPr>
          <p:cNvPr id="703" name="Google Shape;703;p38"/>
          <p:cNvSpPr txBox="1"/>
          <p:nvPr/>
        </p:nvSpPr>
        <p:spPr>
          <a:xfrm>
            <a:off x="1692724" y="5476868"/>
            <a:ext cx="2961427"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dissertation</a:t>
            </a:r>
            <a:endParaRPr sz="2400">
              <a:latin typeface="Roboto Mono"/>
              <a:ea typeface="Roboto Mono"/>
              <a:cs typeface="Roboto Mono"/>
              <a:sym typeface="Roboto Mono"/>
            </a:endParaRPr>
          </a:p>
        </p:txBody>
      </p:sp>
      <p:pic>
        <p:nvPicPr>
          <p:cNvPr id="704" name="Google Shape;704;p38"/>
          <p:cNvPicPr preferRelativeResize="0"/>
          <p:nvPr/>
        </p:nvPicPr>
        <p:blipFill>
          <a:blip r:embed="rId3">
            <a:alphaModFix/>
          </a:blip>
          <a:stretch>
            <a:fillRect/>
          </a:stretch>
        </p:blipFill>
        <p:spPr>
          <a:xfrm>
            <a:off x="4174369" y="5476869"/>
            <a:ext cx="479785" cy="466335"/>
          </a:xfrm>
          <a:prstGeom prst="rect">
            <a:avLst/>
          </a:prstGeom>
          <a:noFill/>
          <a:ln>
            <a:noFill/>
          </a:ln>
        </p:spPr>
      </p:pic>
      <p:sp>
        <p:nvSpPr>
          <p:cNvPr id="705" name="Google Shape;705;p38"/>
          <p:cNvSpPr txBox="1"/>
          <p:nvPr/>
        </p:nvSpPr>
        <p:spPr>
          <a:xfrm>
            <a:off x="4654153" y="5476868"/>
            <a:ext cx="2961426" cy="342400"/>
          </a:xfrm>
          <a:prstGeom prst="rect">
            <a:avLst/>
          </a:prstGeom>
          <a:noFill/>
          <a:ln>
            <a:noFill/>
          </a:ln>
        </p:spPr>
        <p:txBody>
          <a:bodyPr spcFirstLastPara="1" wrap="square" lIns="121900" tIns="121900" rIns="121900" bIns="121900" anchor="t" anchorCtr="0">
            <a:noAutofit/>
          </a:bodyPr>
          <a:lstStyle/>
          <a:p>
            <a:r>
              <a:rPr lang="en" sz="2400" err="1">
                <a:latin typeface="Roboto Mono"/>
                <a:ea typeface="Roboto Mono"/>
                <a:cs typeface="Roboto Mono"/>
                <a:sym typeface="Roboto Mono"/>
              </a:rPr>
              <a:t>my_project</a:t>
            </a:r>
            <a:endParaRPr sz="2400">
              <a:latin typeface="Roboto Mono"/>
              <a:ea typeface="Roboto Mono"/>
              <a:cs typeface="Roboto Mono"/>
              <a:sym typeface="Roboto Mono"/>
            </a:endParaRPr>
          </a:p>
        </p:txBody>
      </p:sp>
      <p:pic>
        <p:nvPicPr>
          <p:cNvPr id="706" name="Google Shape;706;p38"/>
          <p:cNvPicPr preferRelativeResize="0"/>
          <p:nvPr/>
        </p:nvPicPr>
        <p:blipFill>
          <a:blip r:embed="rId4">
            <a:alphaModFix/>
          </a:blip>
          <a:stretch>
            <a:fillRect/>
          </a:stretch>
        </p:blipFill>
        <p:spPr>
          <a:xfrm>
            <a:off x="3299335" y="6292716"/>
            <a:ext cx="395909" cy="384808"/>
          </a:xfrm>
          <a:prstGeom prst="rect">
            <a:avLst/>
          </a:prstGeom>
          <a:noFill/>
          <a:ln>
            <a:noFill/>
          </a:ln>
        </p:spPr>
      </p:pic>
      <p:cxnSp>
        <p:nvCxnSpPr>
          <p:cNvPr id="707" name="Google Shape;707;p38"/>
          <p:cNvCxnSpPr>
            <a:endCxn id="690" idx="2"/>
          </p:cNvCxnSpPr>
          <p:nvPr/>
        </p:nvCxnSpPr>
        <p:spPr>
          <a:xfrm rot="10800000" flipH="1">
            <a:off x="1582465" y="4912380"/>
            <a:ext cx="409200" cy="529200"/>
          </a:xfrm>
          <a:prstGeom prst="straightConnector1">
            <a:avLst/>
          </a:prstGeom>
          <a:noFill/>
          <a:ln w="9525" cap="flat" cmpd="sng">
            <a:solidFill>
              <a:schemeClr val="dk2"/>
            </a:solidFill>
            <a:prstDash val="solid"/>
            <a:round/>
            <a:headEnd type="none" w="med" len="med"/>
            <a:tailEnd type="none" w="med" len="med"/>
          </a:ln>
        </p:spPr>
      </p:cxnSp>
      <p:cxnSp>
        <p:nvCxnSpPr>
          <p:cNvPr id="708" name="Google Shape;708;p38"/>
          <p:cNvCxnSpPr>
            <a:endCxn id="690" idx="2"/>
          </p:cNvCxnSpPr>
          <p:nvPr/>
        </p:nvCxnSpPr>
        <p:spPr>
          <a:xfrm rot="10800000">
            <a:off x="1991665" y="4912380"/>
            <a:ext cx="2176400" cy="572000"/>
          </a:xfrm>
          <a:prstGeom prst="straightConnector1">
            <a:avLst/>
          </a:prstGeom>
          <a:noFill/>
          <a:ln w="9525" cap="flat" cmpd="sng">
            <a:solidFill>
              <a:schemeClr val="dk2"/>
            </a:solidFill>
            <a:prstDash val="solid"/>
            <a:round/>
            <a:headEnd type="none" w="med" len="med"/>
            <a:tailEnd type="none" w="med" len="med"/>
          </a:ln>
        </p:spPr>
      </p:cxnSp>
      <p:sp>
        <p:nvSpPr>
          <p:cNvPr id="709" name="Google Shape;709;p38"/>
          <p:cNvSpPr txBox="1"/>
          <p:nvPr/>
        </p:nvSpPr>
        <p:spPr>
          <a:xfrm>
            <a:off x="3695243" y="6228398"/>
            <a:ext cx="2002400" cy="342400"/>
          </a:xfrm>
          <a:prstGeom prst="rect">
            <a:avLst/>
          </a:prstGeom>
          <a:noFill/>
          <a:ln>
            <a:noFill/>
          </a:ln>
        </p:spPr>
        <p:txBody>
          <a:bodyPr spcFirstLastPara="1" wrap="square" lIns="121900" tIns="121900" rIns="121900" bIns="121900" anchor="t" anchorCtr="0">
            <a:noAutofit/>
          </a:bodyPr>
          <a:lstStyle/>
          <a:p>
            <a:r>
              <a:rPr lang="en" sz="2400" err="1">
                <a:latin typeface="Roboto Mono"/>
                <a:ea typeface="Roboto Mono"/>
                <a:cs typeface="Roboto Mono"/>
                <a:sym typeface="Roboto Mono"/>
              </a:rPr>
              <a:t>data.csv</a:t>
            </a:r>
            <a:endParaRPr sz="2400">
              <a:latin typeface="Roboto Mono"/>
              <a:ea typeface="Roboto Mono"/>
              <a:cs typeface="Roboto Mono"/>
              <a:sym typeface="Roboto Mono"/>
            </a:endParaRPr>
          </a:p>
        </p:txBody>
      </p:sp>
      <p:pic>
        <p:nvPicPr>
          <p:cNvPr id="710" name="Google Shape;710;p38"/>
          <p:cNvPicPr preferRelativeResize="0"/>
          <p:nvPr/>
        </p:nvPicPr>
        <p:blipFill>
          <a:blip r:embed="rId4">
            <a:alphaModFix/>
          </a:blip>
          <a:stretch>
            <a:fillRect/>
          </a:stretch>
        </p:blipFill>
        <p:spPr>
          <a:xfrm>
            <a:off x="5504170" y="6324874"/>
            <a:ext cx="395909" cy="384808"/>
          </a:xfrm>
          <a:prstGeom prst="rect">
            <a:avLst/>
          </a:prstGeom>
          <a:noFill/>
          <a:ln>
            <a:noFill/>
          </a:ln>
        </p:spPr>
      </p:pic>
      <p:sp>
        <p:nvSpPr>
          <p:cNvPr id="711" name="Google Shape;711;p38"/>
          <p:cNvSpPr txBox="1"/>
          <p:nvPr/>
        </p:nvSpPr>
        <p:spPr>
          <a:xfrm>
            <a:off x="5900076" y="6260557"/>
            <a:ext cx="2726092" cy="342400"/>
          </a:xfrm>
          <a:prstGeom prst="rect">
            <a:avLst/>
          </a:prstGeom>
          <a:noFill/>
          <a:ln>
            <a:noFill/>
          </a:ln>
        </p:spPr>
        <p:txBody>
          <a:bodyPr spcFirstLastPara="1" wrap="square" lIns="121900" tIns="121900" rIns="121900" bIns="121900" anchor="t" anchorCtr="0">
            <a:noAutofit/>
          </a:bodyPr>
          <a:lstStyle/>
          <a:p>
            <a:r>
              <a:rPr lang="en" sz="2400" err="1">
                <a:latin typeface="Roboto Mono"/>
                <a:ea typeface="Roboto Mono"/>
                <a:cs typeface="Roboto Mono"/>
                <a:sym typeface="Roboto Mono"/>
              </a:rPr>
              <a:t>process.py</a:t>
            </a:r>
            <a:endParaRPr sz="2400">
              <a:latin typeface="Roboto Mono"/>
              <a:ea typeface="Roboto Mono"/>
              <a:cs typeface="Roboto Mono"/>
              <a:sym typeface="Roboto Mono"/>
            </a:endParaRPr>
          </a:p>
        </p:txBody>
      </p:sp>
      <p:pic>
        <p:nvPicPr>
          <p:cNvPr id="712" name="Google Shape;712;p38"/>
          <p:cNvPicPr preferRelativeResize="0"/>
          <p:nvPr/>
        </p:nvPicPr>
        <p:blipFill>
          <a:blip r:embed="rId4">
            <a:alphaModFix/>
          </a:blip>
          <a:stretch>
            <a:fillRect/>
          </a:stretch>
        </p:blipFill>
        <p:spPr>
          <a:xfrm>
            <a:off x="8032146" y="6324874"/>
            <a:ext cx="395909" cy="384808"/>
          </a:xfrm>
          <a:prstGeom prst="rect">
            <a:avLst/>
          </a:prstGeom>
          <a:noFill/>
          <a:ln>
            <a:noFill/>
          </a:ln>
        </p:spPr>
      </p:pic>
      <p:sp>
        <p:nvSpPr>
          <p:cNvPr id="713" name="Google Shape;713;p38"/>
          <p:cNvSpPr txBox="1"/>
          <p:nvPr/>
        </p:nvSpPr>
        <p:spPr>
          <a:xfrm>
            <a:off x="8428052" y="6260557"/>
            <a:ext cx="2454311" cy="342400"/>
          </a:xfrm>
          <a:prstGeom prst="rect">
            <a:avLst/>
          </a:prstGeom>
          <a:noFill/>
          <a:ln>
            <a:noFill/>
          </a:ln>
        </p:spPr>
        <p:txBody>
          <a:bodyPr spcFirstLastPara="1" wrap="square" lIns="121900" tIns="121900" rIns="121900" bIns="121900" anchor="t" anchorCtr="0">
            <a:noAutofit/>
          </a:bodyPr>
          <a:lstStyle/>
          <a:p>
            <a:r>
              <a:rPr lang="en" sz="2400" err="1">
                <a:latin typeface="Roboto Mono"/>
                <a:ea typeface="Roboto Mono"/>
                <a:cs typeface="Roboto Mono"/>
                <a:sym typeface="Roboto Mono"/>
              </a:rPr>
              <a:t>DRAFT.docx</a:t>
            </a:r>
            <a:endParaRPr sz="2400">
              <a:latin typeface="Roboto Mono"/>
              <a:ea typeface="Roboto Mono"/>
              <a:cs typeface="Roboto Mono"/>
              <a:sym typeface="Roboto Mono"/>
            </a:endParaRPr>
          </a:p>
        </p:txBody>
      </p:sp>
      <p:cxnSp>
        <p:nvCxnSpPr>
          <p:cNvPr id="714" name="Google Shape;714;p38"/>
          <p:cNvCxnSpPr>
            <a:stCxn id="706" idx="0"/>
            <a:endCxn id="704" idx="2"/>
          </p:cNvCxnSpPr>
          <p:nvPr/>
        </p:nvCxnSpPr>
        <p:spPr>
          <a:xfrm flipV="1">
            <a:off x="3497290" y="5943204"/>
            <a:ext cx="916972" cy="349512"/>
          </a:xfrm>
          <a:prstGeom prst="straightConnector1">
            <a:avLst/>
          </a:prstGeom>
          <a:noFill/>
          <a:ln w="9525" cap="flat" cmpd="sng">
            <a:solidFill>
              <a:schemeClr val="dk2"/>
            </a:solidFill>
            <a:prstDash val="solid"/>
            <a:round/>
            <a:headEnd type="none" w="med" len="med"/>
            <a:tailEnd type="none" w="med" len="med"/>
          </a:ln>
        </p:spPr>
      </p:cxnSp>
      <p:cxnSp>
        <p:nvCxnSpPr>
          <p:cNvPr id="715" name="Google Shape;715;p38"/>
          <p:cNvCxnSpPr>
            <a:stCxn id="704" idx="2"/>
            <a:endCxn id="710" idx="0"/>
          </p:cNvCxnSpPr>
          <p:nvPr/>
        </p:nvCxnSpPr>
        <p:spPr>
          <a:xfrm>
            <a:off x="4414262" y="5943204"/>
            <a:ext cx="1287863" cy="381670"/>
          </a:xfrm>
          <a:prstGeom prst="straightConnector1">
            <a:avLst/>
          </a:prstGeom>
          <a:noFill/>
          <a:ln w="9525" cap="flat" cmpd="sng">
            <a:solidFill>
              <a:schemeClr val="dk2"/>
            </a:solidFill>
            <a:prstDash val="solid"/>
            <a:round/>
            <a:headEnd type="none" w="med" len="med"/>
            <a:tailEnd type="none" w="med" len="med"/>
          </a:ln>
        </p:spPr>
      </p:cxnSp>
      <p:cxnSp>
        <p:nvCxnSpPr>
          <p:cNvPr id="716" name="Google Shape;716;p38"/>
          <p:cNvCxnSpPr>
            <a:stCxn id="704" idx="2"/>
            <a:endCxn id="712" idx="0"/>
          </p:cNvCxnSpPr>
          <p:nvPr/>
        </p:nvCxnSpPr>
        <p:spPr>
          <a:xfrm>
            <a:off x="4414262" y="5943204"/>
            <a:ext cx="3815839" cy="381670"/>
          </a:xfrm>
          <a:prstGeom prst="straightConnector1">
            <a:avLst/>
          </a:prstGeom>
          <a:noFill/>
          <a:ln w="9525" cap="flat" cmpd="sng">
            <a:solidFill>
              <a:schemeClr val="dk2"/>
            </a:solidFill>
            <a:prstDash val="solid"/>
            <a:round/>
            <a:headEnd type="none" w="med" len="med"/>
            <a:tailEnd type="none" w="med" len="med"/>
          </a:ln>
        </p:spPr>
      </p:cxnSp>
      <p:sp>
        <p:nvSpPr>
          <p:cNvPr id="717" name="Google Shape;717;p38"/>
          <p:cNvSpPr txBox="1"/>
          <p:nvPr/>
        </p:nvSpPr>
        <p:spPr>
          <a:xfrm>
            <a:off x="893427" y="-45648"/>
            <a:ext cx="11601200" cy="342400"/>
          </a:xfrm>
          <a:prstGeom prst="rect">
            <a:avLst/>
          </a:prstGeom>
          <a:noFill/>
          <a:ln>
            <a:noFill/>
          </a:ln>
        </p:spPr>
        <p:txBody>
          <a:bodyPr spcFirstLastPara="1" wrap="square" lIns="121900" tIns="121900" rIns="121900" bIns="121900" anchor="t" anchorCtr="0">
            <a:noAutofit/>
          </a:bodyPr>
          <a:lstStyle/>
          <a:p>
            <a:r>
              <a:rPr lang="en" sz="2400" dirty="0">
                <a:latin typeface="Roboto Mono"/>
                <a:ea typeface="Roboto Mono"/>
                <a:cs typeface="Roboto Mono"/>
                <a:sym typeface="Roboto Mono"/>
              </a:rPr>
              <a:t>From </a:t>
            </a:r>
            <a:r>
              <a:rPr lang="en" sz="2400" dirty="0" err="1">
                <a:highlight>
                  <a:srgbClr val="00FF00"/>
                </a:highlight>
                <a:latin typeface="Roboto Mono"/>
                <a:ea typeface="Roboto Mono"/>
                <a:cs typeface="Roboto Mono"/>
                <a:sym typeface="Roboto Mono"/>
              </a:rPr>
              <a:t>ritika</a:t>
            </a:r>
            <a:r>
              <a:rPr lang="en" sz="2400" dirty="0">
                <a:latin typeface="Roboto Mono"/>
                <a:ea typeface="Roboto Mono"/>
                <a:cs typeface="Roboto Mono"/>
                <a:sym typeface="Roboto Mono"/>
              </a:rPr>
              <a:t>:</a:t>
            </a:r>
            <a:r>
              <a:rPr lang="en" sz="2400" dirty="0">
                <a:solidFill>
                  <a:srgbClr val="FF0000"/>
                </a:solidFill>
                <a:latin typeface="Roboto Mono"/>
                <a:ea typeface="Roboto Mono"/>
                <a:cs typeface="Roboto Mono"/>
                <a:sym typeface="Roboto Mono"/>
              </a:rPr>
              <a:t> </a:t>
            </a:r>
            <a:endParaRPr sz="2400" dirty="0">
              <a:solidFill>
                <a:srgbClr val="FF0000"/>
              </a:solidFill>
              <a:latin typeface="Roboto Mono"/>
              <a:ea typeface="Roboto Mono"/>
              <a:cs typeface="Roboto Mono"/>
              <a:sym typeface="Roboto Mono"/>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660"/>
        <p:cNvGrpSpPr/>
        <p:nvPr/>
      </p:nvGrpSpPr>
      <p:grpSpPr>
        <a:xfrm>
          <a:off x="0" y="0"/>
          <a:ext cx="0" cy="0"/>
          <a:chOff x="0" y="0"/>
          <a:chExt cx="0" cy="0"/>
        </a:xfrm>
      </p:grpSpPr>
      <p:sp>
        <p:nvSpPr>
          <p:cNvPr id="661" name="Google Shape;661;p38"/>
          <p:cNvSpPr/>
          <p:nvPr/>
        </p:nvSpPr>
        <p:spPr>
          <a:xfrm>
            <a:off x="3056206" y="6006690"/>
            <a:ext cx="2431600" cy="1203200"/>
          </a:xfrm>
          <a:prstGeom prst="ellipse">
            <a:avLst/>
          </a:prstGeom>
          <a:solidFill>
            <a:srgbClr val="F4CCCC"/>
          </a:solidFill>
          <a:ln>
            <a:noFill/>
          </a:ln>
        </p:spPr>
        <p:txBody>
          <a:bodyPr spcFirstLastPara="1" wrap="square" lIns="121900" tIns="121900" rIns="121900" bIns="121900" anchor="ctr" anchorCtr="0">
            <a:noAutofit/>
          </a:bodyPr>
          <a:lstStyle/>
          <a:p>
            <a:endParaRPr sz="2400"/>
          </a:p>
        </p:txBody>
      </p:sp>
      <p:sp>
        <p:nvSpPr>
          <p:cNvPr id="662" name="Google Shape;662;p38"/>
          <p:cNvSpPr/>
          <p:nvPr/>
        </p:nvSpPr>
        <p:spPr>
          <a:xfrm>
            <a:off x="4028300" y="2882800"/>
            <a:ext cx="2898682" cy="1203200"/>
          </a:xfrm>
          <a:prstGeom prst="ellipse">
            <a:avLst/>
          </a:prstGeom>
          <a:solidFill>
            <a:srgbClr val="B6D7A8"/>
          </a:solidFill>
          <a:ln>
            <a:noFill/>
          </a:ln>
        </p:spPr>
        <p:txBody>
          <a:bodyPr spcFirstLastPara="1" wrap="square" lIns="121900" tIns="121900" rIns="121900" bIns="121900" anchor="ctr" anchorCtr="0">
            <a:noAutofit/>
          </a:bodyPr>
          <a:lstStyle/>
          <a:p>
            <a:endParaRPr sz="2400"/>
          </a:p>
        </p:txBody>
      </p:sp>
      <p:pic>
        <p:nvPicPr>
          <p:cNvPr id="663" name="Google Shape;663;p38"/>
          <p:cNvPicPr preferRelativeResize="0"/>
          <p:nvPr/>
        </p:nvPicPr>
        <p:blipFill>
          <a:blip r:embed="rId3">
            <a:alphaModFix/>
          </a:blip>
          <a:stretch>
            <a:fillRect/>
          </a:stretch>
        </p:blipFill>
        <p:spPr>
          <a:xfrm>
            <a:off x="1212941" y="2023517"/>
            <a:ext cx="479785" cy="466335"/>
          </a:xfrm>
          <a:prstGeom prst="rect">
            <a:avLst/>
          </a:prstGeom>
          <a:noFill/>
          <a:ln>
            <a:noFill/>
          </a:ln>
        </p:spPr>
      </p:pic>
      <p:sp>
        <p:nvSpPr>
          <p:cNvPr id="664" name="Google Shape;664;p38"/>
          <p:cNvSpPr txBox="1"/>
          <p:nvPr/>
        </p:nvSpPr>
        <p:spPr>
          <a:xfrm>
            <a:off x="1692725" y="2023516"/>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Program Files</a:t>
            </a:r>
            <a:endParaRPr sz="2400">
              <a:latin typeface="Roboto Mono"/>
              <a:ea typeface="Roboto Mono"/>
              <a:cs typeface="Roboto Mono"/>
              <a:sym typeface="Roboto Mono"/>
            </a:endParaRPr>
          </a:p>
        </p:txBody>
      </p:sp>
      <p:pic>
        <p:nvPicPr>
          <p:cNvPr id="665" name="Google Shape;665;p38"/>
          <p:cNvPicPr preferRelativeResize="0"/>
          <p:nvPr/>
        </p:nvPicPr>
        <p:blipFill>
          <a:blip r:embed="rId3">
            <a:alphaModFix/>
          </a:blip>
          <a:stretch>
            <a:fillRect/>
          </a:stretch>
        </p:blipFill>
        <p:spPr>
          <a:xfrm>
            <a:off x="5745444" y="2078101"/>
            <a:ext cx="479785" cy="466335"/>
          </a:xfrm>
          <a:prstGeom prst="rect">
            <a:avLst/>
          </a:prstGeom>
          <a:noFill/>
          <a:ln>
            <a:noFill/>
          </a:ln>
        </p:spPr>
      </p:pic>
      <p:sp>
        <p:nvSpPr>
          <p:cNvPr id="666" name="Google Shape;666;p38"/>
          <p:cNvSpPr txBox="1"/>
          <p:nvPr/>
        </p:nvSpPr>
        <p:spPr>
          <a:xfrm>
            <a:off x="6225228" y="2078100"/>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Users</a:t>
            </a:r>
            <a:endParaRPr sz="2400">
              <a:latin typeface="Roboto Mono"/>
              <a:ea typeface="Roboto Mono"/>
              <a:cs typeface="Roboto Mono"/>
              <a:sym typeface="Roboto Mono"/>
            </a:endParaRPr>
          </a:p>
        </p:txBody>
      </p:sp>
      <p:pic>
        <p:nvPicPr>
          <p:cNvPr id="667" name="Google Shape;667;p38"/>
          <p:cNvPicPr preferRelativeResize="0"/>
          <p:nvPr/>
        </p:nvPicPr>
        <p:blipFill>
          <a:blip r:embed="rId3">
            <a:alphaModFix/>
          </a:blip>
          <a:stretch>
            <a:fillRect/>
          </a:stretch>
        </p:blipFill>
        <p:spPr>
          <a:xfrm>
            <a:off x="9198398" y="1955354"/>
            <a:ext cx="479785" cy="466335"/>
          </a:xfrm>
          <a:prstGeom prst="rect">
            <a:avLst/>
          </a:prstGeom>
          <a:noFill/>
          <a:ln>
            <a:noFill/>
          </a:ln>
        </p:spPr>
      </p:pic>
      <p:sp>
        <p:nvSpPr>
          <p:cNvPr id="668" name="Google Shape;668;p38"/>
          <p:cNvSpPr txBox="1"/>
          <p:nvPr/>
        </p:nvSpPr>
        <p:spPr>
          <a:xfrm>
            <a:off x="9678183" y="1955353"/>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System</a:t>
            </a:r>
            <a:endParaRPr sz="2400">
              <a:latin typeface="Roboto Mono"/>
              <a:ea typeface="Roboto Mono"/>
              <a:cs typeface="Roboto Mono"/>
              <a:sym typeface="Roboto Mono"/>
            </a:endParaRPr>
          </a:p>
        </p:txBody>
      </p:sp>
      <p:sp>
        <p:nvSpPr>
          <p:cNvPr id="669" name="Google Shape;669;p38"/>
          <p:cNvSpPr/>
          <p:nvPr/>
        </p:nvSpPr>
        <p:spPr>
          <a:xfrm>
            <a:off x="5455575" y="800199"/>
            <a:ext cx="1177200" cy="6204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70" name="Google Shape;670;p38"/>
          <p:cNvSpPr txBox="1"/>
          <p:nvPr/>
        </p:nvSpPr>
        <p:spPr>
          <a:xfrm>
            <a:off x="5830733" y="736033"/>
            <a:ext cx="690800" cy="342400"/>
          </a:xfrm>
          <a:prstGeom prst="rect">
            <a:avLst/>
          </a:prstGeom>
          <a:noFill/>
          <a:ln>
            <a:noFill/>
          </a:ln>
        </p:spPr>
        <p:txBody>
          <a:bodyPr spcFirstLastPara="1" wrap="square" lIns="121900" tIns="121900" rIns="121900" bIns="121900" anchor="t" anchorCtr="0">
            <a:noAutofit/>
          </a:bodyPr>
          <a:lstStyle/>
          <a:p>
            <a:r>
              <a:rPr lang="en" sz="3200">
                <a:latin typeface="Source Sans Pro"/>
                <a:ea typeface="Source Sans Pro"/>
                <a:cs typeface="Source Sans Pro"/>
                <a:sym typeface="Source Sans Pro"/>
              </a:rPr>
              <a:t>c:</a:t>
            </a:r>
            <a:endParaRPr sz="3200">
              <a:latin typeface="Source Sans Pro"/>
              <a:ea typeface="Source Sans Pro"/>
              <a:cs typeface="Source Sans Pro"/>
              <a:sym typeface="Source Sans Pro"/>
            </a:endParaRPr>
          </a:p>
        </p:txBody>
      </p:sp>
      <p:cxnSp>
        <p:nvCxnSpPr>
          <p:cNvPr id="671" name="Google Shape;671;p38"/>
          <p:cNvCxnSpPr>
            <a:endCxn id="669" idx="1"/>
          </p:cNvCxnSpPr>
          <p:nvPr/>
        </p:nvCxnSpPr>
        <p:spPr>
          <a:xfrm rot="10800000" flipH="1">
            <a:off x="2187575" y="1110399"/>
            <a:ext cx="3268000" cy="855600"/>
          </a:xfrm>
          <a:prstGeom prst="straightConnector1">
            <a:avLst/>
          </a:prstGeom>
          <a:noFill/>
          <a:ln w="9525" cap="flat" cmpd="sng">
            <a:solidFill>
              <a:schemeClr val="dk2"/>
            </a:solidFill>
            <a:prstDash val="solid"/>
            <a:round/>
            <a:headEnd type="none" w="med" len="med"/>
            <a:tailEnd type="none" w="med" len="med"/>
          </a:ln>
        </p:spPr>
      </p:cxnSp>
      <p:cxnSp>
        <p:nvCxnSpPr>
          <p:cNvPr id="672" name="Google Shape;672;p38"/>
          <p:cNvCxnSpPr>
            <a:endCxn id="669" idx="2"/>
          </p:cNvCxnSpPr>
          <p:nvPr/>
        </p:nvCxnSpPr>
        <p:spPr>
          <a:xfrm rot="10800000" flipH="1">
            <a:off x="6038975" y="1420599"/>
            <a:ext cx="5200" cy="534800"/>
          </a:xfrm>
          <a:prstGeom prst="straightConnector1">
            <a:avLst/>
          </a:prstGeom>
          <a:noFill/>
          <a:ln w="9525" cap="flat" cmpd="sng">
            <a:solidFill>
              <a:schemeClr val="dk2"/>
            </a:solidFill>
            <a:prstDash val="solid"/>
            <a:round/>
            <a:headEnd type="none" w="med" len="med"/>
            <a:tailEnd type="none" w="med" len="med"/>
          </a:ln>
        </p:spPr>
      </p:cxnSp>
      <p:cxnSp>
        <p:nvCxnSpPr>
          <p:cNvPr id="673" name="Google Shape;673;p38"/>
          <p:cNvCxnSpPr>
            <a:stCxn id="669" idx="3"/>
          </p:cNvCxnSpPr>
          <p:nvPr/>
        </p:nvCxnSpPr>
        <p:spPr>
          <a:xfrm>
            <a:off x="6632775" y="1110399"/>
            <a:ext cx="2431600" cy="834000"/>
          </a:xfrm>
          <a:prstGeom prst="straightConnector1">
            <a:avLst/>
          </a:prstGeom>
          <a:noFill/>
          <a:ln w="9525" cap="flat" cmpd="sng">
            <a:solidFill>
              <a:schemeClr val="dk2"/>
            </a:solidFill>
            <a:prstDash val="solid"/>
            <a:round/>
            <a:headEnd type="none" w="med" len="med"/>
            <a:tailEnd type="none" w="med" len="med"/>
          </a:ln>
        </p:spPr>
      </p:cxnSp>
      <p:pic>
        <p:nvPicPr>
          <p:cNvPr id="674" name="Google Shape;674;p38"/>
          <p:cNvPicPr preferRelativeResize="0"/>
          <p:nvPr/>
        </p:nvPicPr>
        <p:blipFill>
          <a:blip r:embed="rId3">
            <a:alphaModFix/>
          </a:blip>
          <a:stretch>
            <a:fillRect/>
          </a:stretch>
        </p:blipFill>
        <p:spPr>
          <a:xfrm>
            <a:off x="4365982" y="3193530"/>
            <a:ext cx="479785" cy="466335"/>
          </a:xfrm>
          <a:prstGeom prst="rect">
            <a:avLst/>
          </a:prstGeom>
          <a:noFill/>
          <a:ln>
            <a:noFill/>
          </a:ln>
        </p:spPr>
      </p:pic>
      <p:sp>
        <p:nvSpPr>
          <p:cNvPr id="675" name="Google Shape;675;p38"/>
          <p:cNvSpPr txBox="1"/>
          <p:nvPr/>
        </p:nvSpPr>
        <p:spPr>
          <a:xfrm>
            <a:off x="4845767" y="3193529"/>
            <a:ext cx="2002400" cy="342400"/>
          </a:xfrm>
          <a:prstGeom prst="rect">
            <a:avLst/>
          </a:prstGeom>
          <a:noFill/>
          <a:ln>
            <a:noFill/>
          </a:ln>
        </p:spPr>
        <p:txBody>
          <a:bodyPr spcFirstLastPara="1" wrap="square" lIns="121900" tIns="121900" rIns="121900" bIns="121900" anchor="t" anchorCtr="0">
            <a:noAutofit/>
          </a:bodyPr>
          <a:lstStyle/>
          <a:p>
            <a:r>
              <a:rPr lang="en" sz="2400" dirty="0" err="1">
                <a:latin typeface="Roboto Mono"/>
                <a:ea typeface="Roboto Mono"/>
                <a:cs typeface="Roboto Mono"/>
                <a:sym typeface="Roboto Mono"/>
              </a:rPr>
              <a:t>ritika</a:t>
            </a:r>
            <a:endParaRPr sz="2400" dirty="0">
              <a:latin typeface="Roboto Mono"/>
              <a:ea typeface="Roboto Mono"/>
              <a:cs typeface="Roboto Mono"/>
              <a:sym typeface="Roboto Mono"/>
            </a:endParaRPr>
          </a:p>
        </p:txBody>
      </p:sp>
      <p:pic>
        <p:nvPicPr>
          <p:cNvPr id="676" name="Google Shape;676;p38"/>
          <p:cNvPicPr preferRelativeResize="0"/>
          <p:nvPr/>
        </p:nvPicPr>
        <p:blipFill>
          <a:blip r:embed="rId3">
            <a:alphaModFix/>
          </a:blip>
          <a:stretch>
            <a:fillRect/>
          </a:stretch>
        </p:blipFill>
        <p:spPr>
          <a:xfrm>
            <a:off x="7043696" y="3193530"/>
            <a:ext cx="479785" cy="466335"/>
          </a:xfrm>
          <a:prstGeom prst="rect">
            <a:avLst/>
          </a:prstGeom>
          <a:noFill/>
          <a:ln>
            <a:noFill/>
          </a:ln>
        </p:spPr>
      </p:pic>
      <p:sp>
        <p:nvSpPr>
          <p:cNvPr id="677" name="Google Shape;677;p38"/>
          <p:cNvSpPr txBox="1"/>
          <p:nvPr/>
        </p:nvSpPr>
        <p:spPr>
          <a:xfrm>
            <a:off x="7557572" y="3193529"/>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guest</a:t>
            </a:r>
            <a:endParaRPr sz="2400">
              <a:latin typeface="Roboto Mono"/>
              <a:ea typeface="Roboto Mono"/>
              <a:cs typeface="Roboto Mono"/>
              <a:sym typeface="Roboto Mono"/>
            </a:endParaRPr>
          </a:p>
        </p:txBody>
      </p:sp>
      <p:pic>
        <p:nvPicPr>
          <p:cNvPr id="678" name="Google Shape;678;p38"/>
          <p:cNvPicPr preferRelativeResize="0"/>
          <p:nvPr/>
        </p:nvPicPr>
        <p:blipFill>
          <a:blip r:embed="rId3">
            <a:alphaModFix/>
          </a:blip>
          <a:stretch>
            <a:fillRect/>
          </a:stretch>
        </p:blipFill>
        <p:spPr>
          <a:xfrm>
            <a:off x="9594181" y="3117771"/>
            <a:ext cx="479785" cy="466335"/>
          </a:xfrm>
          <a:prstGeom prst="rect">
            <a:avLst/>
          </a:prstGeom>
          <a:noFill/>
          <a:ln>
            <a:noFill/>
          </a:ln>
        </p:spPr>
      </p:pic>
      <p:pic>
        <p:nvPicPr>
          <p:cNvPr id="679" name="Google Shape;679;p38"/>
          <p:cNvPicPr preferRelativeResize="0"/>
          <p:nvPr/>
        </p:nvPicPr>
        <p:blipFill>
          <a:blip r:embed="rId3">
            <a:alphaModFix/>
          </a:blip>
          <a:stretch>
            <a:fillRect/>
          </a:stretch>
        </p:blipFill>
        <p:spPr>
          <a:xfrm>
            <a:off x="2266968" y="3247993"/>
            <a:ext cx="479785" cy="466335"/>
          </a:xfrm>
          <a:prstGeom prst="rect">
            <a:avLst/>
          </a:prstGeom>
          <a:noFill/>
          <a:ln>
            <a:noFill/>
          </a:ln>
        </p:spPr>
      </p:pic>
      <p:pic>
        <p:nvPicPr>
          <p:cNvPr id="680" name="Google Shape;680;p38"/>
          <p:cNvPicPr preferRelativeResize="0"/>
          <p:nvPr/>
        </p:nvPicPr>
        <p:blipFill>
          <a:blip r:embed="rId3">
            <a:alphaModFix/>
          </a:blip>
          <a:stretch>
            <a:fillRect/>
          </a:stretch>
        </p:blipFill>
        <p:spPr>
          <a:xfrm>
            <a:off x="1589134" y="3247993"/>
            <a:ext cx="479785" cy="466335"/>
          </a:xfrm>
          <a:prstGeom prst="rect">
            <a:avLst/>
          </a:prstGeom>
          <a:noFill/>
          <a:ln>
            <a:noFill/>
          </a:ln>
        </p:spPr>
      </p:pic>
      <p:pic>
        <p:nvPicPr>
          <p:cNvPr id="681" name="Google Shape;681;p38"/>
          <p:cNvPicPr preferRelativeResize="0"/>
          <p:nvPr/>
        </p:nvPicPr>
        <p:blipFill>
          <a:blip r:embed="rId3">
            <a:alphaModFix/>
          </a:blip>
          <a:stretch>
            <a:fillRect/>
          </a:stretch>
        </p:blipFill>
        <p:spPr>
          <a:xfrm>
            <a:off x="911301" y="3247993"/>
            <a:ext cx="479785" cy="466335"/>
          </a:xfrm>
          <a:prstGeom prst="rect">
            <a:avLst/>
          </a:prstGeom>
          <a:noFill/>
          <a:ln>
            <a:noFill/>
          </a:ln>
        </p:spPr>
      </p:pic>
      <p:pic>
        <p:nvPicPr>
          <p:cNvPr id="682" name="Google Shape;682;p38"/>
          <p:cNvPicPr preferRelativeResize="0"/>
          <p:nvPr/>
        </p:nvPicPr>
        <p:blipFill>
          <a:blip r:embed="rId3">
            <a:alphaModFix/>
          </a:blip>
          <a:stretch>
            <a:fillRect/>
          </a:stretch>
        </p:blipFill>
        <p:spPr>
          <a:xfrm>
            <a:off x="10190680" y="3117771"/>
            <a:ext cx="479785" cy="466335"/>
          </a:xfrm>
          <a:prstGeom prst="rect">
            <a:avLst/>
          </a:prstGeom>
          <a:noFill/>
          <a:ln>
            <a:noFill/>
          </a:ln>
        </p:spPr>
      </p:pic>
      <p:cxnSp>
        <p:nvCxnSpPr>
          <p:cNvPr id="683" name="Google Shape;683;p38"/>
          <p:cNvCxnSpPr>
            <a:stCxn id="663" idx="2"/>
            <a:endCxn id="681" idx="0"/>
          </p:cNvCxnSpPr>
          <p:nvPr/>
        </p:nvCxnSpPr>
        <p:spPr>
          <a:xfrm flipH="1">
            <a:off x="1151232" y="2489851"/>
            <a:ext cx="301600" cy="758000"/>
          </a:xfrm>
          <a:prstGeom prst="straightConnector1">
            <a:avLst/>
          </a:prstGeom>
          <a:noFill/>
          <a:ln w="9525" cap="flat" cmpd="sng">
            <a:solidFill>
              <a:schemeClr val="dk2"/>
            </a:solidFill>
            <a:prstDash val="solid"/>
            <a:round/>
            <a:headEnd type="none" w="med" len="med"/>
            <a:tailEnd type="none" w="med" len="med"/>
          </a:ln>
        </p:spPr>
      </p:cxnSp>
      <p:cxnSp>
        <p:nvCxnSpPr>
          <p:cNvPr id="684" name="Google Shape;684;p38"/>
          <p:cNvCxnSpPr>
            <a:stCxn id="680" idx="0"/>
            <a:endCxn id="663" idx="2"/>
          </p:cNvCxnSpPr>
          <p:nvPr/>
        </p:nvCxnSpPr>
        <p:spPr>
          <a:xfrm rot="10800000">
            <a:off x="1453027" y="2489992"/>
            <a:ext cx="376000" cy="758000"/>
          </a:xfrm>
          <a:prstGeom prst="straightConnector1">
            <a:avLst/>
          </a:prstGeom>
          <a:noFill/>
          <a:ln w="9525" cap="flat" cmpd="sng">
            <a:solidFill>
              <a:schemeClr val="dk2"/>
            </a:solidFill>
            <a:prstDash val="solid"/>
            <a:round/>
            <a:headEnd type="none" w="med" len="med"/>
            <a:tailEnd type="none" w="med" len="med"/>
          </a:ln>
        </p:spPr>
      </p:cxnSp>
      <p:cxnSp>
        <p:nvCxnSpPr>
          <p:cNvPr id="685" name="Google Shape;685;p38"/>
          <p:cNvCxnSpPr>
            <a:stCxn id="679" idx="0"/>
            <a:endCxn id="663" idx="2"/>
          </p:cNvCxnSpPr>
          <p:nvPr/>
        </p:nvCxnSpPr>
        <p:spPr>
          <a:xfrm rot="10800000">
            <a:off x="1452860" y="2489992"/>
            <a:ext cx="1054000" cy="758000"/>
          </a:xfrm>
          <a:prstGeom prst="straightConnector1">
            <a:avLst/>
          </a:prstGeom>
          <a:noFill/>
          <a:ln w="9525" cap="flat" cmpd="sng">
            <a:solidFill>
              <a:schemeClr val="dk2"/>
            </a:solidFill>
            <a:prstDash val="solid"/>
            <a:round/>
            <a:headEnd type="none" w="med" len="med"/>
            <a:tailEnd type="none" w="med" len="med"/>
          </a:ln>
        </p:spPr>
      </p:cxnSp>
      <p:cxnSp>
        <p:nvCxnSpPr>
          <p:cNvPr id="686" name="Google Shape;686;p38"/>
          <p:cNvCxnSpPr>
            <a:stCxn id="678" idx="0"/>
            <a:endCxn id="667" idx="2"/>
          </p:cNvCxnSpPr>
          <p:nvPr/>
        </p:nvCxnSpPr>
        <p:spPr>
          <a:xfrm rot="10800000">
            <a:off x="9438472" y="2421771"/>
            <a:ext cx="395600" cy="696000"/>
          </a:xfrm>
          <a:prstGeom prst="straightConnector1">
            <a:avLst/>
          </a:prstGeom>
          <a:noFill/>
          <a:ln w="9525" cap="flat" cmpd="sng">
            <a:solidFill>
              <a:schemeClr val="dk2"/>
            </a:solidFill>
            <a:prstDash val="solid"/>
            <a:round/>
            <a:headEnd type="none" w="med" len="med"/>
            <a:tailEnd type="none" w="med" len="med"/>
          </a:ln>
        </p:spPr>
      </p:cxnSp>
      <p:cxnSp>
        <p:nvCxnSpPr>
          <p:cNvPr id="687" name="Google Shape;687;p38"/>
          <p:cNvCxnSpPr>
            <a:stCxn id="682" idx="0"/>
            <a:endCxn id="667" idx="2"/>
          </p:cNvCxnSpPr>
          <p:nvPr/>
        </p:nvCxnSpPr>
        <p:spPr>
          <a:xfrm rot="10800000">
            <a:off x="9438171" y="2421771"/>
            <a:ext cx="992400" cy="696000"/>
          </a:xfrm>
          <a:prstGeom prst="straightConnector1">
            <a:avLst/>
          </a:prstGeom>
          <a:noFill/>
          <a:ln w="9525" cap="flat" cmpd="sng">
            <a:solidFill>
              <a:schemeClr val="dk2"/>
            </a:solidFill>
            <a:prstDash val="solid"/>
            <a:round/>
            <a:headEnd type="none" w="med" len="med"/>
            <a:tailEnd type="none" w="med" len="med"/>
          </a:ln>
        </p:spPr>
      </p:cxnSp>
      <p:cxnSp>
        <p:nvCxnSpPr>
          <p:cNvPr id="688" name="Google Shape;688;p38"/>
          <p:cNvCxnSpPr>
            <a:stCxn id="675" idx="1"/>
            <a:endCxn id="665" idx="2"/>
          </p:cNvCxnSpPr>
          <p:nvPr/>
        </p:nvCxnSpPr>
        <p:spPr>
          <a:xfrm rot="10800000" flipH="1">
            <a:off x="4845767" y="2544329"/>
            <a:ext cx="1139600" cy="820400"/>
          </a:xfrm>
          <a:prstGeom prst="straightConnector1">
            <a:avLst/>
          </a:prstGeom>
          <a:noFill/>
          <a:ln w="9525" cap="flat" cmpd="sng">
            <a:solidFill>
              <a:schemeClr val="dk2"/>
            </a:solidFill>
            <a:prstDash val="solid"/>
            <a:round/>
            <a:headEnd type="none" w="med" len="med"/>
            <a:tailEnd type="none" w="med" len="med"/>
          </a:ln>
        </p:spPr>
      </p:cxnSp>
      <p:cxnSp>
        <p:nvCxnSpPr>
          <p:cNvPr id="689" name="Google Shape;689;p38"/>
          <p:cNvCxnSpPr>
            <a:endCxn id="665" idx="2"/>
          </p:cNvCxnSpPr>
          <p:nvPr/>
        </p:nvCxnSpPr>
        <p:spPr>
          <a:xfrm rot="10800000">
            <a:off x="5985336" y="2544435"/>
            <a:ext cx="1038800" cy="652400"/>
          </a:xfrm>
          <a:prstGeom prst="straightConnector1">
            <a:avLst/>
          </a:prstGeom>
          <a:noFill/>
          <a:ln w="9525" cap="flat" cmpd="sng">
            <a:solidFill>
              <a:schemeClr val="dk2"/>
            </a:solidFill>
            <a:prstDash val="solid"/>
            <a:round/>
            <a:headEnd type="none" w="med" len="med"/>
            <a:tailEnd type="none" w="med" len="med"/>
          </a:ln>
        </p:spPr>
      </p:cxnSp>
      <p:pic>
        <p:nvPicPr>
          <p:cNvPr id="690" name="Google Shape;690;p38"/>
          <p:cNvPicPr preferRelativeResize="0"/>
          <p:nvPr/>
        </p:nvPicPr>
        <p:blipFill>
          <a:blip r:embed="rId3">
            <a:alphaModFix/>
          </a:blip>
          <a:stretch>
            <a:fillRect/>
          </a:stretch>
        </p:blipFill>
        <p:spPr>
          <a:xfrm>
            <a:off x="1751773" y="4446047"/>
            <a:ext cx="479785" cy="466335"/>
          </a:xfrm>
          <a:prstGeom prst="rect">
            <a:avLst/>
          </a:prstGeom>
          <a:noFill/>
          <a:ln>
            <a:noFill/>
          </a:ln>
        </p:spPr>
      </p:pic>
      <p:sp>
        <p:nvSpPr>
          <p:cNvPr id="691" name="Google Shape;691;p38"/>
          <p:cNvSpPr txBox="1"/>
          <p:nvPr/>
        </p:nvSpPr>
        <p:spPr>
          <a:xfrm>
            <a:off x="2231557" y="4424413"/>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Documents</a:t>
            </a:r>
            <a:endParaRPr sz="2400">
              <a:latin typeface="Roboto Mono"/>
              <a:ea typeface="Roboto Mono"/>
              <a:cs typeface="Roboto Mono"/>
              <a:sym typeface="Roboto Mono"/>
            </a:endParaRPr>
          </a:p>
        </p:txBody>
      </p:sp>
      <p:pic>
        <p:nvPicPr>
          <p:cNvPr id="692" name="Google Shape;692;p38"/>
          <p:cNvPicPr preferRelativeResize="0"/>
          <p:nvPr/>
        </p:nvPicPr>
        <p:blipFill>
          <a:blip r:embed="rId3">
            <a:alphaModFix/>
          </a:blip>
          <a:stretch>
            <a:fillRect/>
          </a:stretch>
        </p:blipFill>
        <p:spPr>
          <a:xfrm>
            <a:off x="4028305" y="4424445"/>
            <a:ext cx="479785" cy="466335"/>
          </a:xfrm>
          <a:prstGeom prst="rect">
            <a:avLst/>
          </a:prstGeom>
          <a:noFill/>
          <a:ln>
            <a:noFill/>
          </a:ln>
        </p:spPr>
      </p:pic>
      <p:sp>
        <p:nvSpPr>
          <p:cNvPr id="693" name="Google Shape;693;p38"/>
          <p:cNvSpPr txBox="1"/>
          <p:nvPr/>
        </p:nvSpPr>
        <p:spPr>
          <a:xfrm>
            <a:off x="4508089" y="4424444"/>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Desktop</a:t>
            </a:r>
            <a:endParaRPr sz="2400">
              <a:latin typeface="Roboto Mono"/>
              <a:ea typeface="Roboto Mono"/>
              <a:cs typeface="Roboto Mono"/>
              <a:sym typeface="Roboto Mono"/>
            </a:endParaRPr>
          </a:p>
        </p:txBody>
      </p:sp>
      <p:pic>
        <p:nvPicPr>
          <p:cNvPr id="694" name="Google Shape;694;p38"/>
          <p:cNvPicPr preferRelativeResize="0"/>
          <p:nvPr/>
        </p:nvPicPr>
        <p:blipFill>
          <a:blip r:embed="rId3">
            <a:alphaModFix/>
          </a:blip>
          <a:stretch>
            <a:fillRect/>
          </a:stretch>
        </p:blipFill>
        <p:spPr>
          <a:xfrm>
            <a:off x="6214242" y="4446047"/>
            <a:ext cx="479785" cy="466335"/>
          </a:xfrm>
          <a:prstGeom prst="rect">
            <a:avLst/>
          </a:prstGeom>
          <a:noFill/>
          <a:ln>
            <a:noFill/>
          </a:ln>
        </p:spPr>
      </p:pic>
      <p:sp>
        <p:nvSpPr>
          <p:cNvPr id="695" name="Google Shape;695;p38"/>
          <p:cNvSpPr txBox="1"/>
          <p:nvPr/>
        </p:nvSpPr>
        <p:spPr>
          <a:xfrm>
            <a:off x="6694027" y="4446047"/>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Music</a:t>
            </a:r>
            <a:endParaRPr sz="2400">
              <a:latin typeface="Roboto Mono"/>
              <a:ea typeface="Roboto Mono"/>
              <a:cs typeface="Roboto Mono"/>
              <a:sym typeface="Roboto Mono"/>
            </a:endParaRPr>
          </a:p>
        </p:txBody>
      </p:sp>
      <p:pic>
        <p:nvPicPr>
          <p:cNvPr id="696" name="Google Shape;696;p38"/>
          <p:cNvPicPr preferRelativeResize="0"/>
          <p:nvPr/>
        </p:nvPicPr>
        <p:blipFill>
          <a:blip r:embed="rId3">
            <a:alphaModFix/>
          </a:blip>
          <a:stretch>
            <a:fillRect/>
          </a:stretch>
        </p:blipFill>
        <p:spPr>
          <a:xfrm>
            <a:off x="8400180" y="4446047"/>
            <a:ext cx="479785" cy="466335"/>
          </a:xfrm>
          <a:prstGeom prst="rect">
            <a:avLst/>
          </a:prstGeom>
          <a:noFill/>
          <a:ln>
            <a:noFill/>
          </a:ln>
        </p:spPr>
      </p:pic>
      <p:sp>
        <p:nvSpPr>
          <p:cNvPr id="697" name="Google Shape;697;p38"/>
          <p:cNvSpPr txBox="1"/>
          <p:nvPr/>
        </p:nvSpPr>
        <p:spPr>
          <a:xfrm>
            <a:off x="8879964" y="4446047"/>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Photos</a:t>
            </a:r>
            <a:endParaRPr sz="2400">
              <a:latin typeface="Roboto Mono"/>
              <a:ea typeface="Roboto Mono"/>
              <a:cs typeface="Roboto Mono"/>
              <a:sym typeface="Roboto Mono"/>
            </a:endParaRPr>
          </a:p>
        </p:txBody>
      </p:sp>
      <p:cxnSp>
        <p:nvCxnSpPr>
          <p:cNvPr id="698" name="Google Shape;698;p38"/>
          <p:cNvCxnSpPr>
            <a:endCxn id="674" idx="2"/>
          </p:cNvCxnSpPr>
          <p:nvPr/>
        </p:nvCxnSpPr>
        <p:spPr>
          <a:xfrm rot="10800000" flipH="1">
            <a:off x="2077873" y="3659864"/>
            <a:ext cx="2528000" cy="790000"/>
          </a:xfrm>
          <a:prstGeom prst="straightConnector1">
            <a:avLst/>
          </a:prstGeom>
          <a:noFill/>
          <a:ln w="9525" cap="flat" cmpd="sng">
            <a:solidFill>
              <a:schemeClr val="dk2"/>
            </a:solidFill>
            <a:prstDash val="solid"/>
            <a:round/>
            <a:headEnd type="none" w="med" len="med"/>
            <a:tailEnd type="none" w="med" len="med"/>
          </a:ln>
        </p:spPr>
      </p:cxnSp>
      <p:cxnSp>
        <p:nvCxnSpPr>
          <p:cNvPr id="699" name="Google Shape;699;p38"/>
          <p:cNvCxnSpPr>
            <a:stCxn id="692" idx="0"/>
          </p:cNvCxnSpPr>
          <p:nvPr/>
        </p:nvCxnSpPr>
        <p:spPr>
          <a:xfrm rot="10800000" flipH="1">
            <a:off x="4268197" y="3670444"/>
            <a:ext cx="334000" cy="754000"/>
          </a:xfrm>
          <a:prstGeom prst="straightConnector1">
            <a:avLst/>
          </a:prstGeom>
          <a:noFill/>
          <a:ln w="9525" cap="flat" cmpd="sng">
            <a:solidFill>
              <a:schemeClr val="dk2"/>
            </a:solidFill>
            <a:prstDash val="solid"/>
            <a:round/>
            <a:headEnd type="none" w="med" len="med"/>
            <a:tailEnd type="none" w="med" len="med"/>
          </a:ln>
        </p:spPr>
      </p:cxnSp>
      <p:cxnSp>
        <p:nvCxnSpPr>
          <p:cNvPr id="700" name="Google Shape;700;p38"/>
          <p:cNvCxnSpPr>
            <a:stCxn id="694" idx="0"/>
          </p:cNvCxnSpPr>
          <p:nvPr/>
        </p:nvCxnSpPr>
        <p:spPr>
          <a:xfrm rot="10800000">
            <a:off x="4643735" y="3660047"/>
            <a:ext cx="1810400" cy="786000"/>
          </a:xfrm>
          <a:prstGeom prst="straightConnector1">
            <a:avLst/>
          </a:prstGeom>
          <a:noFill/>
          <a:ln w="9525" cap="flat" cmpd="sng">
            <a:solidFill>
              <a:schemeClr val="dk2"/>
            </a:solidFill>
            <a:prstDash val="solid"/>
            <a:round/>
            <a:headEnd type="none" w="med" len="med"/>
            <a:tailEnd type="none" w="med" len="med"/>
          </a:ln>
        </p:spPr>
      </p:cxnSp>
      <p:cxnSp>
        <p:nvCxnSpPr>
          <p:cNvPr id="701" name="Google Shape;701;p38"/>
          <p:cNvCxnSpPr>
            <a:endCxn id="674" idx="2"/>
          </p:cNvCxnSpPr>
          <p:nvPr/>
        </p:nvCxnSpPr>
        <p:spPr>
          <a:xfrm rot="10800000">
            <a:off x="4605873" y="3659864"/>
            <a:ext cx="3710400" cy="808400"/>
          </a:xfrm>
          <a:prstGeom prst="straightConnector1">
            <a:avLst/>
          </a:prstGeom>
          <a:noFill/>
          <a:ln w="9525" cap="flat" cmpd="sng">
            <a:solidFill>
              <a:schemeClr val="dk2"/>
            </a:solidFill>
            <a:prstDash val="solid"/>
            <a:round/>
            <a:headEnd type="none" w="med" len="med"/>
            <a:tailEnd type="none" w="med" len="med"/>
          </a:ln>
        </p:spPr>
      </p:cxnSp>
      <p:pic>
        <p:nvPicPr>
          <p:cNvPr id="702" name="Google Shape;702;p38"/>
          <p:cNvPicPr preferRelativeResize="0"/>
          <p:nvPr/>
        </p:nvPicPr>
        <p:blipFill>
          <a:blip r:embed="rId3">
            <a:alphaModFix/>
          </a:blip>
          <a:stretch>
            <a:fillRect/>
          </a:stretch>
        </p:blipFill>
        <p:spPr>
          <a:xfrm>
            <a:off x="1212941" y="5476869"/>
            <a:ext cx="479785" cy="466335"/>
          </a:xfrm>
          <a:prstGeom prst="rect">
            <a:avLst/>
          </a:prstGeom>
          <a:noFill/>
          <a:ln>
            <a:noFill/>
          </a:ln>
        </p:spPr>
      </p:pic>
      <p:sp>
        <p:nvSpPr>
          <p:cNvPr id="703" name="Google Shape;703;p38"/>
          <p:cNvSpPr txBox="1"/>
          <p:nvPr/>
        </p:nvSpPr>
        <p:spPr>
          <a:xfrm>
            <a:off x="1692724" y="5476868"/>
            <a:ext cx="2961427"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dissertation</a:t>
            </a:r>
            <a:endParaRPr sz="2400">
              <a:latin typeface="Roboto Mono"/>
              <a:ea typeface="Roboto Mono"/>
              <a:cs typeface="Roboto Mono"/>
              <a:sym typeface="Roboto Mono"/>
            </a:endParaRPr>
          </a:p>
        </p:txBody>
      </p:sp>
      <p:pic>
        <p:nvPicPr>
          <p:cNvPr id="704" name="Google Shape;704;p38"/>
          <p:cNvPicPr preferRelativeResize="0"/>
          <p:nvPr/>
        </p:nvPicPr>
        <p:blipFill>
          <a:blip r:embed="rId3">
            <a:alphaModFix/>
          </a:blip>
          <a:stretch>
            <a:fillRect/>
          </a:stretch>
        </p:blipFill>
        <p:spPr>
          <a:xfrm>
            <a:off x="4174369" y="5476869"/>
            <a:ext cx="479785" cy="466335"/>
          </a:xfrm>
          <a:prstGeom prst="rect">
            <a:avLst/>
          </a:prstGeom>
          <a:noFill/>
          <a:ln>
            <a:noFill/>
          </a:ln>
        </p:spPr>
      </p:pic>
      <p:sp>
        <p:nvSpPr>
          <p:cNvPr id="705" name="Google Shape;705;p38"/>
          <p:cNvSpPr txBox="1"/>
          <p:nvPr/>
        </p:nvSpPr>
        <p:spPr>
          <a:xfrm>
            <a:off x="4654153" y="5476868"/>
            <a:ext cx="2961426" cy="342400"/>
          </a:xfrm>
          <a:prstGeom prst="rect">
            <a:avLst/>
          </a:prstGeom>
          <a:noFill/>
          <a:ln>
            <a:noFill/>
          </a:ln>
        </p:spPr>
        <p:txBody>
          <a:bodyPr spcFirstLastPara="1" wrap="square" lIns="121900" tIns="121900" rIns="121900" bIns="121900" anchor="t" anchorCtr="0">
            <a:noAutofit/>
          </a:bodyPr>
          <a:lstStyle/>
          <a:p>
            <a:r>
              <a:rPr lang="en" sz="2400" err="1">
                <a:latin typeface="Roboto Mono"/>
                <a:ea typeface="Roboto Mono"/>
                <a:cs typeface="Roboto Mono"/>
                <a:sym typeface="Roboto Mono"/>
              </a:rPr>
              <a:t>my_project</a:t>
            </a:r>
            <a:endParaRPr sz="2400">
              <a:latin typeface="Roboto Mono"/>
              <a:ea typeface="Roboto Mono"/>
              <a:cs typeface="Roboto Mono"/>
              <a:sym typeface="Roboto Mono"/>
            </a:endParaRPr>
          </a:p>
        </p:txBody>
      </p:sp>
      <p:pic>
        <p:nvPicPr>
          <p:cNvPr id="706" name="Google Shape;706;p38"/>
          <p:cNvPicPr preferRelativeResize="0"/>
          <p:nvPr/>
        </p:nvPicPr>
        <p:blipFill>
          <a:blip r:embed="rId4">
            <a:alphaModFix/>
          </a:blip>
          <a:stretch>
            <a:fillRect/>
          </a:stretch>
        </p:blipFill>
        <p:spPr>
          <a:xfrm>
            <a:off x="3299335" y="6292716"/>
            <a:ext cx="395909" cy="384808"/>
          </a:xfrm>
          <a:prstGeom prst="rect">
            <a:avLst/>
          </a:prstGeom>
          <a:noFill/>
          <a:ln>
            <a:noFill/>
          </a:ln>
        </p:spPr>
      </p:pic>
      <p:cxnSp>
        <p:nvCxnSpPr>
          <p:cNvPr id="707" name="Google Shape;707;p38"/>
          <p:cNvCxnSpPr>
            <a:endCxn id="690" idx="2"/>
          </p:cNvCxnSpPr>
          <p:nvPr/>
        </p:nvCxnSpPr>
        <p:spPr>
          <a:xfrm rot="10800000" flipH="1">
            <a:off x="1582465" y="4912380"/>
            <a:ext cx="409200" cy="529200"/>
          </a:xfrm>
          <a:prstGeom prst="straightConnector1">
            <a:avLst/>
          </a:prstGeom>
          <a:noFill/>
          <a:ln w="9525" cap="flat" cmpd="sng">
            <a:solidFill>
              <a:schemeClr val="dk2"/>
            </a:solidFill>
            <a:prstDash val="solid"/>
            <a:round/>
            <a:headEnd type="none" w="med" len="med"/>
            <a:tailEnd type="none" w="med" len="med"/>
          </a:ln>
        </p:spPr>
      </p:cxnSp>
      <p:cxnSp>
        <p:nvCxnSpPr>
          <p:cNvPr id="708" name="Google Shape;708;p38"/>
          <p:cNvCxnSpPr>
            <a:endCxn id="690" idx="2"/>
          </p:cNvCxnSpPr>
          <p:nvPr/>
        </p:nvCxnSpPr>
        <p:spPr>
          <a:xfrm rot="10800000">
            <a:off x="1991665" y="4912380"/>
            <a:ext cx="2176400" cy="572000"/>
          </a:xfrm>
          <a:prstGeom prst="straightConnector1">
            <a:avLst/>
          </a:prstGeom>
          <a:noFill/>
          <a:ln w="9525" cap="flat" cmpd="sng">
            <a:solidFill>
              <a:schemeClr val="dk2"/>
            </a:solidFill>
            <a:prstDash val="solid"/>
            <a:round/>
            <a:headEnd type="none" w="med" len="med"/>
            <a:tailEnd type="none" w="med" len="med"/>
          </a:ln>
        </p:spPr>
      </p:cxnSp>
      <p:sp>
        <p:nvSpPr>
          <p:cNvPr id="709" name="Google Shape;709;p38"/>
          <p:cNvSpPr txBox="1"/>
          <p:nvPr/>
        </p:nvSpPr>
        <p:spPr>
          <a:xfrm>
            <a:off x="3695243" y="6228398"/>
            <a:ext cx="2002400" cy="342400"/>
          </a:xfrm>
          <a:prstGeom prst="rect">
            <a:avLst/>
          </a:prstGeom>
          <a:noFill/>
          <a:ln>
            <a:noFill/>
          </a:ln>
        </p:spPr>
        <p:txBody>
          <a:bodyPr spcFirstLastPara="1" wrap="square" lIns="121900" tIns="121900" rIns="121900" bIns="121900" anchor="t" anchorCtr="0">
            <a:noAutofit/>
          </a:bodyPr>
          <a:lstStyle/>
          <a:p>
            <a:r>
              <a:rPr lang="en" sz="2400" err="1">
                <a:latin typeface="Roboto Mono"/>
                <a:ea typeface="Roboto Mono"/>
                <a:cs typeface="Roboto Mono"/>
                <a:sym typeface="Roboto Mono"/>
              </a:rPr>
              <a:t>data.csv</a:t>
            </a:r>
            <a:endParaRPr sz="2400">
              <a:latin typeface="Roboto Mono"/>
              <a:ea typeface="Roboto Mono"/>
              <a:cs typeface="Roboto Mono"/>
              <a:sym typeface="Roboto Mono"/>
            </a:endParaRPr>
          </a:p>
        </p:txBody>
      </p:sp>
      <p:pic>
        <p:nvPicPr>
          <p:cNvPr id="710" name="Google Shape;710;p38"/>
          <p:cNvPicPr preferRelativeResize="0"/>
          <p:nvPr/>
        </p:nvPicPr>
        <p:blipFill>
          <a:blip r:embed="rId4">
            <a:alphaModFix/>
          </a:blip>
          <a:stretch>
            <a:fillRect/>
          </a:stretch>
        </p:blipFill>
        <p:spPr>
          <a:xfrm>
            <a:off x="5504170" y="6324874"/>
            <a:ext cx="395909" cy="384808"/>
          </a:xfrm>
          <a:prstGeom prst="rect">
            <a:avLst/>
          </a:prstGeom>
          <a:noFill/>
          <a:ln>
            <a:noFill/>
          </a:ln>
        </p:spPr>
      </p:pic>
      <p:sp>
        <p:nvSpPr>
          <p:cNvPr id="711" name="Google Shape;711;p38"/>
          <p:cNvSpPr txBox="1"/>
          <p:nvPr/>
        </p:nvSpPr>
        <p:spPr>
          <a:xfrm>
            <a:off x="5900076" y="6260557"/>
            <a:ext cx="2726092" cy="342400"/>
          </a:xfrm>
          <a:prstGeom prst="rect">
            <a:avLst/>
          </a:prstGeom>
          <a:noFill/>
          <a:ln>
            <a:noFill/>
          </a:ln>
        </p:spPr>
        <p:txBody>
          <a:bodyPr spcFirstLastPara="1" wrap="square" lIns="121900" tIns="121900" rIns="121900" bIns="121900" anchor="t" anchorCtr="0">
            <a:noAutofit/>
          </a:bodyPr>
          <a:lstStyle/>
          <a:p>
            <a:r>
              <a:rPr lang="en" sz="2400" err="1">
                <a:latin typeface="Roboto Mono"/>
                <a:ea typeface="Roboto Mono"/>
                <a:cs typeface="Roboto Mono"/>
                <a:sym typeface="Roboto Mono"/>
              </a:rPr>
              <a:t>process.py</a:t>
            </a:r>
            <a:endParaRPr sz="2400">
              <a:latin typeface="Roboto Mono"/>
              <a:ea typeface="Roboto Mono"/>
              <a:cs typeface="Roboto Mono"/>
              <a:sym typeface="Roboto Mono"/>
            </a:endParaRPr>
          </a:p>
        </p:txBody>
      </p:sp>
      <p:pic>
        <p:nvPicPr>
          <p:cNvPr id="712" name="Google Shape;712;p38"/>
          <p:cNvPicPr preferRelativeResize="0"/>
          <p:nvPr/>
        </p:nvPicPr>
        <p:blipFill>
          <a:blip r:embed="rId4">
            <a:alphaModFix/>
          </a:blip>
          <a:stretch>
            <a:fillRect/>
          </a:stretch>
        </p:blipFill>
        <p:spPr>
          <a:xfrm>
            <a:off x="8032146" y="6324874"/>
            <a:ext cx="395909" cy="384808"/>
          </a:xfrm>
          <a:prstGeom prst="rect">
            <a:avLst/>
          </a:prstGeom>
          <a:noFill/>
          <a:ln>
            <a:noFill/>
          </a:ln>
        </p:spPr>
      </p:pic>
      <p:sp>
        <p:nvSpPr>
          <p:cNvPr id="713" name="Google Shape;713;p38"/>
          <p:cNvSpPr txBox="1"/>
          <p:nvPr/>
        </p:nvSpPr>
        <p:spPr>
          <a:xfrm>
            <a:off x="8428052" y="6260557"/>
            <a:ext cx="2454311" cy="342400"/>
          </a:xfrm>
          <a:prstGeom prst="rect">
            <a:avLst/>
          </a:prstGeom>
          <a:noFill/>
          <a:ln>
            <a:noFill/>
          </a:ln>
        </p:spPr>
        <p:txBody>
          <a:bodyPr spcFirstLastPara="1" wrap="square" lIns="121900" tIns="121900" rIns="121900" bIns="121900" anchor="t" anchorCtr="0">
            <a:noAutofit/>
          </a:bodyPr>
          <a:lstStyle/>
          <a:p>
            <a:r>
              <a:rPr lang="en" sz="2400" err="1">
                <a:latin typeface="Roboto Mono"/>
                <a:ea typeface="Roboto Mono"/>
                <a:cs typeface="Roboto Mono"/>
                <a:sym typeface="Roboto Mono"/>
              </a:rPr>
              <a:t>DRAFT.docx</a:t>
            </a:r>
            <a:endParaRPr sz="2400">
              <a:latin typeface="Roboto Mono"/>
              <a:ea typeface="Roboto Mono"/>
              <a:cs typeface="Roboto Mono"/>
              <a:sym typeface="Roboto Mono"/>
            </a:endParaRPr>
          </a:p>
        </p:txBody>
      </p:sp>
      <p:cxnSp>
        <p:nvCxnSpPr>
          <p:cNvPr id="714" name="Google Shape;714;p38"/>
          <p:cNvCxnSpPr>
            <a:stCxn id="706" idx="0"/>
            <a:endCxn id="704" idx="2"/>
          </p:cNvCxnSpPr>
          <p:nvPr/>
        </p:nvCxnSpPr>
        <p:spPr>
          <a:xfrm flipV="1">
            <a:off x="3497290" y="5943204"/>
            <a:ext cx="916972" cy="349512"/>
          </a:xfrm>
          <a:prstGeom prst="straightConnector1">
            <a:avLst/>
          </a:prstGeom>
          <a:noFill/>
          <a:ln w="9525" cap="flat" cmpd="sng">
            <a:solidFill>
              <a:schemeClr val="dk2"/>
            </a:solidFill>
            <a:prstDash val="solid"/>
            <a:round/>
            <a:headEnd type="none" w="med" len="med"/>
            <a:tailEnd type="none" w="med" len="med"/>
          </a:ln>
        </p:spPr>
      </p:cxnSp>
      <p:cxnSp>
        <p:nvCxnSpPr>
          <p:cNvPr id="715" name="Google Shape;715;p38"/>
          <p:cNvCxnSpPr>
            <a:stCxn id="704" idx="2"/>
            <a:endCxn id="710" idx="0"/>
          </p:cNvCxnSpPr>
          <p:nvPr/>
        </p:nvCxnSpPr>
        <p:spPr>
          <a:xfrm>
            <a:off x="4414262" y="5943204"/>
            <a:ext cx="1287863" cy="381670"/>
          </a:xfrm>
          <a:prstGeom prst="straightConnector1">
            <a:avLst/>
          </a:prstGeom>
          <a:noFill/>
          <a:ln w="9525" cap="flat" cmpd="sng">
            <a:solidFill>
              <a:schemeClr val="dk2"/>
            </a:solidFill>
            <a:prstDash val="solid"/>
            <a:round/>
            <a:headEnd type="none" w="med" len="med"/>
            <a:tailEnd type="none" w="med" len="med"/>
          </a:ln>
        </p:spPr>
      </p:cxnSp>
      <p:cxnSp>
        <p:nvCxnSpPr>
          <p:cNvPr id="716" name="Google Shape;716;p38"/>
          <p:cNvCxnSpPr>
            <a:stCxn id="704" idx="2"/>
            <a:endCxn id="712" idx="0"/>
          </p:cNvCxnSpPr>
          <p:nvPr/>
        </p:nvCxnSpPr>
        <p:spPr>
          <a:xfrm>
            <a:off x="4414262" y="5943204"/>
            <a:ext cx="3815839" cy="381670"/>
          </a:xfrm>
          <a:prstGeom prst="straightConnector1">
            <a:avLst/>
          </a:prstGeom>
          <a:noFill/>
          <a:ln w="9525" cap="flat" cmpd="sng">
            <a:solidFill>
              <a:schemeClr val="dk2"/>
            </a:solidFill>
            <a:prstDash val="solid"/>
            <a:round/>
            <a:headEnd type="none" w="med" len="med"/>
            <a:tailEnd type="none" w="med" len="med"/>
          </a:ln>
        </p:spPr>
      </p:cxnSp>
      <p:sp>
        <p:nvSpPr>
          <p:cNvPr id="717" name="Google Shape;717;p38"/>
          <p:cNvSpPr txBox="1"/>
          <p:nvPr/>
        </p:nvSpPr>
        <p:spPr>
          <a:xfrm>
            <a:off x="893427" y="-34359"/>
            <a:ext cx="11601200" cy="342400"/>
          </a:xfrm>
          <a:prstGeom prst="rect">
            <a:avLst/>
          </a:prstGeom>
          <a:noFill/>
          <a:ln>
            <a:noFill/>
          </a:ln>
        </p:spPr>
        <p:txBody>
          <a:bodyPr spcFirstLastPara="1" wrap="square" lIns="121900" tIns="121900" rIns="121900" bIns="121900" anchor="t" anchorCtr="0">
            <a:noAutofit/>
          </a:bodyPr>
          <a:lstStyle/>
          <a:p>
            <a:r>
              <a:rPr lang="en" sz="2400" dirty="0">
                <a:latin typeface="Roboto Mono"/>
                <a:ea typeface="Roboto Mono"/>
                <a:cs typeface="Roboto Mono"/>
                <a:sym typeface="Roboto Mono"/>
              </a:rPr>
              <a:t>From </a:t>
            </a:r>
            <a:r>
              <a:rPr lang="en" sz="2400" dirty="0" err="1">
                <a:highlight>
                  <a:srgbClr val="00FF00"/>
                </a:highlight>
                <a:latin typeface="Roboto Mono"/>
                <a:ea typeface="Roboto Mono"/>
                <a:cs typeface="Roboto Mono"/>
                <a:sym typeface="Roboto Mono"/>
              </a:rPr>
              <a:t>ritika</a:t>
            </a:r>
            <a:r>
              <a:rPr lang="en" sz="2400" dirty="0">
                <a:latin typeface="Roboto Mono"/>
                <a:ea typeface="Roboto Mono"/>
                <a:cs typeface="Roboto Mono"/>
                <a:sym typeface="Roboto Mono"/>
              </a:rPr>
              <a:t>: </a:t>
            </a:r>
            <a:r>
              <a:rPr lang="en" sz="2400" dirty="0">
                <a:solidFill>
                  <a:srgbClr val="F02446"/>
                </a:solidFill>
                <a:latin typeface="Roboto Mono"/>
                <a:ea typeface="Roboto Mono"/>
                <a:cs typeface="Roboto Mono"/>
                <a:sym typeface="Roboto Mono"/>
              </a:rPr>
              <a:t>Documents/</a:t>
            </a:r>
            <a:r>
              <a:rPr lang="en" sz="2400" dirty="0" err="1">
                <a:solidFill>
                  <a:srgbClr val="F02446"/>
                </a:solidFill>
                <a:latin typeface="Roboto Mono"/>
                <a:ea typeface="Roboto Mono"/>
                <a:cs typeface="Roboto Mono"/>
                <a:sym typeface="Roboto Mono"/>
              </a:rPr>
              <a:t>my_project</a:t>
            </a:r>
            <a:r>
              <a:rPr lang="en" sz="2400" dirty="0">
                <a:solidFill>
                  <a:srgbClr val="F02446"/>
                </a:solidFill>
                <a:latin typeface="Roboto Mono"/>
                <a:ea typeface="Roboto Mono"/>
                <a:cs typeface="Roboto Mono"/>
                <a:sym typeface="Roboto Mono"/>
              </a:rPr>
              <a:t>/</a:t>
            </a:r>
            <a:r>
              <a:rPr lang="en" sz="2400" dirty="0" err="1">
                <a:solidFill>
                  <a:srgbClr val="F02446"/>
                </a:solidFill>
                <a:latin typeface="Roboto Mono"/>
                <a:ea typeface="Roboto Mono"/>
                <a:cs typeface="Roboto Mono"/>
                <a:sym typeface="Roboto Mono"/>
              </a:rPr>
              <a:t>data.csv</a:t>
            </a:r>
            <a:r>
              <a:rPr lang="en" sz="2400" dirty="0">
                <a:solidFill>
                  <a:srgbClr val="F02446"/>
                </a:solidFill>
                <a:latin typeface="Roboto Mono"/>
                <a:ea typeface="Roboto Mono"/>
                <a:cs typeface="Roboto Mono"/>
                <a:sym typeface="Roboto Mono"/>
              </a:rPr>
              <a:t> </a:t>
            </a:r>
            <a:endParaRPr sz="2400" dirty="0">
              <a:solidFill>
                <a:srgbClr val="F02446"/>
              </a:solidFill>
              <a:latin typeface="Roboto Mono"/>
              <a:ea typeface="Roboto Mono"/>
              <a:cs typeface="Roboto Mono"/>
              <a:sym typeface="Roboto Mono"/>
            </a:endParaRPr>
          </a:p>
        </p:txBody>
      </p:sp>
    </p:spTree>
    <p:extLst>
      <p:ext uri="{BB962C8B-B14F-4D97-AF65-F5344CB8AC3E}">
        <p14:creationId xmlns:p14="http://schemas.microsoft.com/office/powerpoint/2010/main" val="164021912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270D9-56EF-5ADF-D330-6562978F73EB}"/>
              </a:ext>
            </a:extLst>
          </p:cNvPr>
          <p:cNvSpPr>
            <a:spLocks noGrp="1"/>
          </p:cNvSpPr>
          <p:nvPr>
            <p:ph type="title"/>
          </p:nvPr>
        </p:nvSpPr>
        <p:spPr>
          <a:xfrm>
            <a:off x="1670480" y="2573599"/>
            <a:ext cx="10216720" cy="1316297"/>
          </a:xfrm>
        </p:spPr>
        <p:txBody>
          <a:bodyPr vert="horz" lIns="91440" tIns="45720" rIns="91440" bIns="45720" rtlCol="0" anchor="t">
            <a:normAutofit/>
          </a:bodyPr>
          <a:lstStyle/>
          <a:p>
            <a:pPr algn="l"/>
            <a:r>
              <a:rPr lang="en-US" sz="6200" dirty="0"/>
              <a:t>.. means go up a level</a:t>
            </a:r>
          </a:p>
        </p:txBody>
      </p:sp>
    </p:spTree>
    <p:extLst>
      <p:ext uri="{BB962C8B-B14F-4D97-AF65-F5344CB8AC3E}">
        <p14:creationId xmlns:p14="http://schemas.microsoft.com/office/powerpoint/2010/main" val="143393851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660"/>
        <p:cNvGrpSpPr/>
        <p:nvPr/>
      </p:nvGrpSpPr>
      <p:grpSpPr>
        <a:xfrm>
          <a:off x="0" y="0"/>
          <a:ext cx="0" cy="0"/>
          <a:chOff x="0" y="0"/>
          <a:chExt cx="0" cy="0"/>
        </a:xfrm>
      </p:grpSpPr>
      <p:sp>
        <p:nvSpPr>
          <p:cNvPr id="661" name="Google Shape;661;p38"/>
          <p:cNvSpPr/>
          <p:nvPr/>
        </p:nvSpPr>
        <p:spPr>
          <a:xfrm>
            <a:off x="3056206" y="6006690"/>
            <a:ext cx="2431600" cy="1203200"/>
          </a:xfrm>
          <a:prstGeom prst="ellipse">
            <a:avLst/>
          </a:prstGeom>
          <a:solidFill>
            <a:srgbClr val="F4CCCC"/>
          </a:solidFill>
          <a:ln>
            <a:noFill/>
          </a:ln>
        </p:spPr>
        <p:txBody>
          <a:bodyPr spcFirstLastPara="1" wrap="square" lIns="121900" tIns="121900" rIns="121900" bIns="121900" anchor="ctr" anchorCtr="0">
            <a:noAutofit/>
          </a:bodyPr>
          <a:lstStyle/>
          <a:p>
            <a:endParaRPr sz="2400"/>
          </a:p>
        </p:txBody>
      </p:sp>
      <p:sp>
        <p:nvSpPr>
          <p:cNvPr id="662" name="Google Shape;662;p38"/>
          <p:cNvSpPr/>
          <p:nvPr/>
        </p:nvSpPr>
        <p:spPr>
          <a:xfrm>
            <a:off x="3902630" y="4197356"/>
            <a:ext cx="2227706" cy="1001024"/>
          </a:xfrm>
          <a:prstGeom prst="ellipse">
            <a:avLst/>
          </a:prstGeom>
          <a:solidFill>
            <a:srgbClr val="B6D7A8"/>
          </a:solidFill>
          <a:ln>
            <a:noFill/>
          </a:ln>
        </p:spPr>
        <p:txBody>
          <a:bodyPr spcFirstLastPara="1" wrap="square" lIns="121900" tIns="121900" rIns="121900" bIns="121900" anchor="ctr" anchorCtr="0">
            <a:noAutofit/>
          </a:bodyPr>
          <a:lstStyle/>
          <a:p>
            <a:endParaRPr sz="2400"/>
          </a:p>
        </p:txBody>
      </p:sp>
      <p:pic>
        <p:nvPicPr>
          <p:cNvPr id="663" name="Google Shape;663;p38"/>
          <p:cNvPicPr preferRelativeResize="0"/>
          <p:nvPr/>
        </p:nvPicPr>
        <p:blipFill>
          <a:blip r:embed="rId3">
            <a:alphaModFix/>
          </a:blip>
          <a:stretch>
            <a:fillRect/>
          </a:stretch>
        </p:blipFill>
        <p:spPr>
          <a:xfrm>
            <a:off x="1212941" y="2023517"/>
            <a:ext cx="479785" cy="466335"/>
          </a:xfrm>
          <a:prstGeom prst="rect">
            <a:avLst/>
          </a:prstGeom>
          <a:noFill/>
          <a:ln>
            <a:noFill/>
          </a:ln>
        </p:spPr>
      </p:pic>
      <p:sp>
        <p:nvSpPr>
          <p:cNvPr id="664" name="Google Shape;664;p38"/>
          <p:cNvSpPr txBox="1"/>
          <p:nvPr/>
        </p:nvSpPr>
        <p:spPr>
          <a:xfrm>
            <a:off x="1692725" y="2023516"/>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Program Files</a:t>
            </a:r>
            <a:endParaRPr sz="2400">
              <a:latin typeface="Roboto Mono"/>
              <a:ea typeface="Roboto Mono"/>
              <a:cs typeface="Roboto Mono"/>
              <a:sym typeface="Roboto Mono"/>
            </a:endParaRPr>
          </a:p>
        </p:txBody>
      </p:sp>
      <p:pic>
        <p:nvPicPr>
          <p:cNvPr id="665" name="Google Shape;665;p38"/>
          <p:cNvPicPr preferRelativeResize="0"/>
          <p:nvPr/>
        </p:nvPicPr>
        <p:blipFill>
          <a:blip r:embed="rId3">
            <a:alphaModFix/>
          </a:blip>
          <a:stretch>
            <a:fillRect/>
          </a:stretch>
        </p:blipFill>
        <p:spPr>
          <a:xfrm>
            <a:off x="5745444" y="2078101"/>
            <a:ext cx="479785" cy="466335"/>
          </a:xfrm>
          <a:prstGeom prst="rect">
            <a:avLst/>
          </a:prstGeom>
          <a:noFill/>
          <a:ln>
            <a:noFill/>
          </a:ln>
        </p:spPr>
      </p:pic>
      <p:sp>
        <p:nvSpPr>
          <p:cNvPr id="666" name="Google Shape;666;p38"/>
          <p:cNvSpPr txBox="1"/>
          <p:nvPr/>
        </p:nvSpPr>
        <p:spPr>
          <a:xfrm>
            <a:off x="6225228" y="2078100"/>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Users</a:t>
            </a:r>
            <a:endParaRPr sz="2400">
              <a:latin typeface="Roboto Mono"/>
              <a:ea typeface="Roboto Mono"/>
              <a:cs typeface="Roboto Mono"/>
              <a:sym typeface="Roboto Mono"/>
            </a:endParaRPr>
          </a:p>
        </p:txBody>
      </p:sp>
      <p:pic>
        <p:nvPicPr>
          <p:cNvPr id="667" name="Google Shape;667;p38"/>
          <p:cNvPicPr preferRelativeResize="0"/>
          <p:nvPr/>
        </p:nvPicPr>
        <p:blipFill>
          <a:blip r:embed="rId3">
            <a:alphaModFix/>
          </a:blip>
          <a:stretch>
            <a:fillRect/>
          </a:stretch>
        </p:blipFill>
        <p:spPr>
          <a:xfrm>
            <a:off x="9198398" y="1955354"/>
            <a:ext cx="479785" cy="466335"/>
          </a:xfrm>
          <a:prstGeom prst="rect">
            <a:avLst/>
          </a:prstGeom>
          <a:noFill/>
          <a:ln>
            <a:noFill/>
          </a:ln>
        </p:spPr>
      </p:pic>
      <p:sp>
        <p:nvSpPr>
          <p:cNvPr id="668" name="Google Shape;668;p38"/>
          <p:cNvSpPr txBox="1"/>
          <p:nvPr/>
        </p:nvSpPr>
        <p:spPr>
          <a:xfrm>
            <a:off x="9678183" y="1955353"/>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System</a:t>
            </a:r>
            <a:endParaRPr sz="2400">
              <a:latin typeface="Roboto Mono"/>
              <a:ea typeface="Roboto Mono"/>
              <a:cs typeface="Roboto Mono"/>
              <a:sym typeface="Roboto Mono"/>
            </a:endParaRPr>
          </a:p>
        </p:txBody>
      </p:sp>
      <p:sp>
        <p:nvSpPr>
          <p:cNvPr id="669" name="Google Shape;669;p38"/>
          <p:cNvSpPr/>
          <p:nvPr/>
        </p:nvSpPr>
        <p:spPr>
          <a:xfrm>
            <a:off x="5455575" y="800199"/>
            <a:ext cx="1177200" cy="6204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70" name="Google Shape;670;p38"/>
          <p:cNvSpPr txBox="1"/>
          <p:nvPr/>
        </p:nvSpPr>
        <p:spPr>
          <a:xfrm>
            <a:off x="5830733" y="736033"/>
            <a:ext cx="690800" cy="342400"/>
          </a:xfrm>
          <a:prstGeom prst="rect">
            <a:avLst/>
          </a:prstGeom>
          <a:noFill/>
          <a:ln>
            <a:noFill/>
          </a:ln>
        </p:spPr>
        <p:txBody>
          <a:bodyPr spcFirstLastPara="1" wrap="square" lIns="121900" tIns="121900" rIns="121900" bIns="121900" anchor="t" anchorCtr="0">
            <a:noAutofit/>
          </a:bodyPr>
          <a:lstStyle/>
          <a:p>
            <a:r>
              <a:rPr lang="en" sz="3200">
                <a:latin typeface="Source Sans Pro"/>
                <a:ea typeface="Source Sans Pro"/>
                <a:cs typeface="Source Sans Pro"/>
                <a:sym typeface="Source Sans Pro"/>
              </a:rPr>
              <a:t>c:</a:t>
            </a:r>
            <a:endParaRPr sz="3200">
              <a:latin typeface="Source Sans Pro"/>
              <a:ea typeface="Source Sans Pro"/>
              <a:cs typeface="Source Sans Pro"/>
              <a:sym typeface="Source Sans Pro"/>
            </a:endParaRPr>
          </a:p>
        </p:txBody>
      </p:sp>
      <p:cxnSp>
        <p:nvCxnSpPr>
          <p:cNvPr id="671" name="Google Shape;671;p38"/>
          <p:cNvCxnSpPr>
            <a:endCxn id="669" idx="1"/>
          </p:cNvCxnSpPr>
          <p:nvPr/>
        </p:nvCxnSpPr>
        <p:spPr>
          <a:xfrm rot="10800000" flipH="1">
            <a:off x="2187575" y="1110399"/>
            <a:ext cx="3268000" cy="855600"/>
          </a:xfrm>
          <a:prstGeom prst="straightConnector1">
            <a:avLst/>
          </a:prstGeom>
          <a:noFill/>
          <a:ln w="9525" cap="flat" cmpd="sng">
            <a:solidFill>
              <a:schemeClr val="dk2"/>
            </a:solidFill>
            <a:prstDash val="solid"/>
            <a:round/>
            <a:headEnd type="none" w="med" len="med"/>
            <a:tailEnd type="none" w="med" len="med"/>
          </a:ln>
        </p:spPr>
      </p:cxnSp>
      <p:cxnSp>
        <p:nvCxnSpPr>
          <p:cNvPr id="672" name="Google Shape;672;p38"/>
          <p:cNvCxnSpPr>
            <a:endCxn id="669" idx="2"/>
          </p:cNvCxnSpPr>
          <p:nvPr/>
        </p:nvCxnSpPr>
        <p:spPr>
          <a:xfrm rot="10800000" flipH="1">
            <a:off x="6038975" y="1420599"/>
            <a:ext cx="5200" cy="534800"/>
          </a:xfrm>
          <a:prstGeom prst="straightConnector1">
            <a:avLst/>
          </a:prstGeom>
          <a:noFill/>
          <a:ln w="9525" cap="flat" cmpd="sng">
            <a:solidFill>
              <a:schemeClr val="dk2"/>
            </a:solidFill>
            <a:prstDash val="solid"/>
            <a:round/>
            <a:headEnd type="none" w="med" len="med"/>
            <a:tailEnd type="none" w="med" len="med"/>
          </a:ln>
        </p:spPr>
      </p:cxnSp>
      <p:cxnSp>
        <p:nvCxnSpPr>
          <p:cNvPr id="673" name="Google Shape;673;p38"/>
          <p:cNvCxnSpPr>
            <a:stCxn id="669" idx="3"/>
          </p:cNvCxnSpPr>
          <p:nvPr/>
        </p:nvCxnSpPr>
        <p:spPr>
          <a:xfrm>
            <a:off x="6632775" y="1110399"/>
            <a:ext cx="2431600" cy="834000"/>
          </a:xfrm>
          <a:prstGeom prst="straightConnector1">
            <a:avLst/>
          </a:prstGeom>
          <a:noFill/>
          <a:ln w="9525" cap="flat" cmpd="sng">
            <a:solidFill>
              <a:schemeClr val="dk2"/>
            </a:solidFill>
            <a:prstDash val="solid"/>
            <a:round/>
            <a:headEnd type="none" w="med" len="med"/>
            <a:tailEnd type="none" w="med" len="med"/>
          </a:ln>
        </p:spPr>
      </p:cxnSp>
      <p:pic>
        <p:nvPicPr>
          <p:cNvPr id="674" name="Google Shape;674;p38"/>
          <p:cNvPicPr preferRelativeResize="0"/>
          <p:nvPr/>
        </p:nvPicPr>
        <p:blipFill>
          <a:blip r:embed="rId3">
            <a:alphaModFix/>
          </a:blip>
          <a:stretch>
            <a:fillRect/>
          </a:stretch>
        </p:blipFill>
        <p:spPr>
          <a:xfrm>
            <a:off x="4365982" y="3193530"/>
            <a:ext cx="479785" cy="466335"/>
          </a:xfrm>
          <a:prstGeom prst="rect">
            <a:avLst/>
          </a:prstGeom>
          <a:noFill/>
          <a:ln>
            <a:noFill/>
          </a:ln>
        </p:spPr>
      </p:pic>
      <p:sp>
        <p:nvSpPr>
          <p:cNvPr id="675" name="Google Shape;675;p38"/>
          <p:cNvSpPr txBox="1"/>
          <p:nvPr/>
        </p:nvSpPr>
        <p:spPr>
          <a:xfrm>
            <a:off x="4845767" y="3193529"/>
            <a:ext cx="2002400" cy="342400"/>
          </a:xfrm>
          <a:prstGeom prst="rect">
            <a:avLst/>
          </a:prstGeom>
          <a:noFill/>
          <a:ln>
            <a:noFill/>
          </a:ln>
        </p:spPr>
        <p:txBody>
          <a:bodyPr spcFirstLastPara="1" wrap="square" lIns="121900" tIns="121900" rIns="121900" bIns="121900" anchor="t" anchorCtr="0">
            <a:noAutofit/>
          </a:bodyPr>
          <a:lstStyle/>
          <a:p>
            <a:r>
              <a:rPr lang="en" sz="2400" dirty="0" err="1">
                <a:latin typeface="Roboto Mono"/>
                <a:ea typeface="Roboto Mono"/>
                <a:cs typeface="Roboto Mono"/>
                <a:sym typeface="Roboto Mono"/>
              </a:rPr>
              <a:t>ritika</a:t>
            </a:r>
            <a:endParaRPr sz="2400" dirty="0">
              <a:latin typeface="Roboto Mono"/>
              <a:ea typeface="Roboto Mono"/>
              <a:cs typeface="Roboto Mono"/>
              <a:sym typeface="Roboto Mono"/>
            </a:endParaRPr>
          </a:p>
        </p:txBody>
      </p:sp>
      <p:pic>
        <p:nvPicPr>
          <p:cNvPr id="676" name="Google Shape;676;p38"/>
          <p:cNvPicPr preferRelativeResize="0"/>
          <p:nvPr/>
        </p:nvPicPr>
        <p:blipFill>
          <a:blip r:embed="rId3">
            <a:alphaModFix/>
          </a:blip>
          <a:stretch>
            <a:fillRect/>
          </a:stretch>
        </p:blipFill>
        <p:spPr>
          <a:xfrm>
            <a:off x="7043696" y="3193530"/>
            <a:ext cx="479785" cy="466335"/>
          </a:xfrm>
          <a:prstGeom prst="rect">
            <a:avLst/>
          </a:prstGeom>
          <a:noFill/>
          <a:ln>
            <a:noFill/>
          </a:ln>
        </p:spPr>
      </p:pic>
      <p:sp>
        <p:nvSpPr>
          <p:cNvPr id="677" name="Google Shape;677;p38"/>
          <p:cNvSpPr txBox="1"/>
          <p:nvPr/>
        </p:nvSpPr>
        <p:spPr>
          <a:xfrm>
            <a:off x="7557572" y="3193529"/>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guest</a:t>
            </a:r>
            <a:endParaRPr sz="2400">
              <a:latin typeface="Roboto Mono"/>
              <a:ea typeface="Roboto Mono"/>
              <a:cs typeface="Roboto Mono"/>
              <a:sym typeface="Roboto Mono"/>
            </a:endParaRPr>
          </a:p>
        </p:txBody>
      </p:sp>
      <p:pic>
        <p:nvPicPr>
          <p:cNvPr id="678" name="Google Shape;678;p38"/>
          <p:cNvPicPr preferRelativeResize="0"/>
          <p:nvPr/>
        </p:nvPicPr>
        <p:blipFill>
          <a:blip r:embed="rId3">
            <a:alphaModFix/>
          </a:blip>
          <a:stretch>
            <a:fillRect/>
          </a:stretch>
        </p:blipFill>
        <p:spPr>
          <a:xfrm>
            <a:off x="9594181" y="3117771"/>
            <a:ext cx="479785" cy="466335"/>
          </a:xfrm>
          <a:prstGeom prst="rect">
            <a:avLst/>
          </a:prstGeom>
          <a:noFill/>
          <a:ln>
            <a:noFill/>
          </a:ln>
        </p:spPr>
      </p:pic>
      <p:pic>
        <p:nvPicPr>
          <p:cNvPr id="679" name="Google Shape;679;p38"/>
          <p:cNvPicPr preferRelativeResize="0"/>
          <p:nvPr/>
        </p:nvPicPr>
        <p:blipFill>
          <a:blip r:embed="rId3">
            <a:alphaModFix/>
          </a:blip>
          <a:stretch>
            <a:fillRect/>
          </a:stretch>
        </p:blipFill>
        <p:spPr>
          <a:xfrm>
            <a:off x="2266968" y="3247993"/>
            <a:ext cx="479785" cy="466335"/>
          </a:xfrm>
          <a:prstGeom prst="rect">
            <a:avLst/>
          </a:prstGeom>
          <a:noFill/>
          <a:ln>
            <a:noFill/>
          </a:ln>
        </p:spPr>
      </p:pic>
      <p:pic>
        <p:nvPicPr>
          <p:cNvPr id="680" name="Google Shape;680;p38"/>
          <p:cNvPicPr preferRelativeResize="0"/>
          <p:nvPr/>
        </p:nvPicPr>
        <p:blipFill>
          <a:blip r:embed="rId3">
            <a:alphaModFix/>
          </a:blip>
          <a:stretch>
            <a:fillRect/>
          </a:stretch>
        </p:blipFill>
        <p:spPr>
          <a:xfrm>
            <a:off x="1589134" y="3247993"/>
            <a:ext cx="479785" cy="466335"/>
          </a:xfrm>
          <a:prstGeom prst="rect">
            <a:avLst/>
          </a:prstGeom>
          <a:noFill/>
          <a:ln>
            <a:noFill/>
          </a:ln>
        </p:spPr>
      </p:pic>
      <p:pic>
        <p:nvPicPr>
          <p:cNvPr id="681" name="Google Shape;681;p38"/>
          <p:cNvPicPr preferRelativeResize="0"/>
          <p:nvPr/>
        </p:nvPicPr>
        <p:blipFill>
          <a:blip r:embed="rId3">
            <a:alphaModFix/>
          </a:blip>
          <a:stretch>
            <a:fillRect/>
          </a:stretch>
        </p:blipFill>
        <p:spPr>
          <a:xfrm>
            <a:off x="911301" y="3247993"/>
            <a:ext cx="479785" cy="466335"/>
          </a:xfrm>
          <a:prstGeom prst="rect">
            <a:avLst/>
          </a:prstGeom>
          <a:noFill/>
          <a:ln>
            <a:noFill/>
          </a:ln>
        </p:spPr>
      </p:pic>
      <p:pic>
        <p:nvPicPr>
          <p:cNvPr id="682" name="Google Shape;682;p38"/>
          <p:cNvPicPr preferRelativeResize="0"/>
          <p:nvPr/>
        </p:nvPicPr>
        <p:blipFill>
          <a:blip r:embed="rId3">
            <a:alphaModFix/>
          </a:blip>
          <a:stretch>
            <a:fillRect/>
          </a:stretch>
        </p:blipFill>
        <p:spPr>
          <a:xfrm>
            <a:off x="10190680" y="3117771"/>
            <a:ext cx="479785" cy="466335"/>
          </a:xfrm>
          <a:prstGeom prst="rect">
            <a:avLst/>
          </a:prstGeom>
          <a:noFill/>
          <a:ln>
            <a:noFill/>
          </a:ln>
        </p:spPr>
      </p:pic>
      <p:cxnSp>
        <p:nvCxnSpPr>
          <p:cNvPr id="683" name="Google Shape;683;p38"/>
          <p:cNvCxnSpPr>
            <a:stCxn id="663" idx="2"/>
            <a:endCxn id="681" idx="0"/>
          </p:cNvCxnSpPr>
          <p:nvPr/>
        </p:nvCxnSpPr>
        <p:spPr>
          <a:xfrm flipH="1">
            <a:off x="1151232" y="2489851"/>
            <a:ext cx="301600" cy="758000"/>
          </a:xfrm>
          <a:prstGeom prst="straightConnector1">
            <a:avLst/>
          </a:prstGeom>
          <a:noFill/>
          <a:ln w="9525" cap="flat" cmpd="sng">
            <a:solidFill>
              <a:schemeClr val="dk2"/>
            </a:solidFill>
            <a:prstDash val="solid"/>
            <a:round/>
            <a:headEnd type="none" w="med" len="med"/>
            <a:tailEnd type="none" w="med" len="med"/>
          </a:ln>
        </p:spPr>
      </p:cxnSp>
      <p:cxnSp>
        <p:nvCxnSpPr>
          <p:cNvPr id="684" name="Google Shape;684;p38"/>
          <p:cNvCxnSpPr>
            <a:stCxn id="680" idx="0"/>
            <a:endCxn id="663" idx="2"/>
          </p:cNvCxnSpPr>
          <p:nvPr/>
        </p:nvCxnSpPr>
        <p:spPr>
          <a:xfrm rot="10800000">
            <a:off x="1453027" y="2489992"/>
            <a:ext cx="376000" cy="758000"/>
          </a:xfrm>
          <a:prstGeom prst="straightConnector1">
            <a:avLst/>
          </a:prstGeom>
          <a:noFill/>
          <a:ln w="9525" cap="flat" cmpd="sng">
            <a:solidFill>
              <a:schemeClr val="dk2"/>
            </a:solidFill>
            <a:prstDash val="solid"/>
            <a:round/>
            <a:headEnd type="none" w="med" len="med"/>
            <a:tailEnd type="none" w="med" len="med"/>
          </a:ln>
        </p:spPr>
      </p:cxnSp>
      <p:cxnSp>
        <p:nvCxnSpPr>
          <p:cNvPr id="685" name="Google Shape;685;p38"/>
          <p:cNvCxnSpPr>
            <a:stCxn id="679" idx="0"/>
            <a:endCxn id="663" idx="2"/>
          </p:cNvCxnSpPr>
          <p:nvPr/>
        </p:nvCxnSpPr>
        <p:spPr>
          <a:xfrm rot="10800000">
            <a:off x="1452860" y="2489992"/>
            <a:ext cx="1054000" cy="758000"/>
          </a:xfrm>
          <a:prstGeom prst="straightConnector1">
            <a:avLst/>
          </a:prstGeom>
          <a:noFill/>
          <a:ln w="9525" cap="flat" cmpd="sng">
            <a:solidFill>
              <a:schemeClr val="dk2"/>
            </a:solidFill>
            <a:prstDash val="solid"/>
            <a:round/>
            <a:headEnd type="none" w="med" len="med"/>
            <a:tailEnd type="none" w="med" len="med"/>
          </a:ln>
        </p:spPr>
      </p:cxnSp>
      <p:cxnSp>
        <p:nvCxnSpPr>
          <p:cNvPr id="686" name="Google Shape;686;p38"/>
          <p:cNvCxnSpPr>
            <a:stCxn id="678" idx="0"/>
            <a:endCxn id="667" idx="2"/>
          </p:cNvCxnSpPr>
          <p:nvPr/>
        </p:nvCxnSpPr>
        <p:spPr>
          <a:xfrm rot="10800000">
            <a:off x="9438472" y="2421771"/>
            <a:ext cx="395600" cy="696000"/>
          </a:xfrm>
          <a:prstGeom prst="straightConnector1">
            <a:avLst/>
          </a:prstGeom>
          <a:noFill/>
          <a:ln w="9525" cap="flat" cmpd="sng">
            <a:solidFill>
              <a:schemeClr val="dk2"/>
            </a:solidFill>
            <a:prstDash val="solid"/>
            <a:round/>
            <a:headEnd type="none" w="med" len="med"/>
            <a:tailEnd type="none" w="med" len="med"/>
          </a:ln>
        </p:spPr>
      </p:cxnSp>
      <p:cxnSp>
        <p:nvCxnSpPr>
          <p:cNvPr id="687" name="Google Shape;687;p38"/>
          <p:cNvCxnSpPr>
            <a:stCxn id="682" idx="0"/>
            <a:endCxn id="667" idx="2"/>
          </p:cNvCxnSpPr>
          <p:nvPr/>
        </p:nvCxnSpPr>
        <p:spPr>
          <a:xfrm rot="10800000">
            <a:off x="9438171" y="2421771"/>
            <a:ext cx="992400" cy="696000"/>
          </a:xfrm>
          <a:prstGeom prst="straightConnector1">
            <a:avLst/>
          </a:prstGeom>
          <a:noFill/>
          <a:ln w="9525" cap="flat" cmpd="sng">
            <a:solidFill>
              <a:schemeClr val="dk2"/>
            </a:solidFill>
            <a:prstDash val="solid"/>
            <a:round/>
            <a:headEnd type="none" w="med" len="med"/>
            <a:tailEnd type="none" w="med" len="med"/>
          </a:ln>
        </p:spPr>
      </p:cxnSp>
      <p:cxnSp>
        <p:nvCxnSpPr>
          <p:cNvPr id="688" name="Google Shape;688;p38"/>
          <p:cNvCxnSpPr>
            <a:stCxn id="675" idx="1"/>
            <a:endCxn id="665" idx="2"/>
          </p:cNvCxnSpPr>
          <p:nvPr/>
        </p:nvCxnSpPr>
        <p:spPr>
          <a:xfrm rot="10800000" flipH="1">
            <a:off x="4845767" y="2544329"/>
            <a:ext cx="1139600" cy="820400"/>
          </a:xfrm>
          <a:prstGeom prst="straightConnector1">
            <a:avLst/>
          </a:prstGeom>
          <a:noFill/>
          <a:ln w="9525" cap="flat" cmpd="sng">
            <a:solidFill>
              <a:schemeClr val="dk2"/>
            </a:solidFill>
            <a:prstDash val="solid"/>
            <a:round/>
            <a:headEnd type="none" w="med" len="med"/>
            <a:tailEnd type="none" w="med" len="med"/>
          </a:ln>
        </p:spPr>
      </p:cxnSp>
      <p:cxnSp>
        <p:nvCxnSpPr>
          <p:cNvPr id="689" name="Google Shape;689;p38"/>
          <p:cNvCxnSpPr>
            <a:endCxn id="665" idx="2"/>
          </p:cNvCxnSpPr>
          <p:nvPr/>
        </p:nvCxnSpPr>
        <p:spPr>
          <a:xfrm rot="10800000">
            <a:off x="5985336" y="2544435"/>
            <a:ext cx="1038800" cy="652400"/>
          </a:xfrm>
          <a:prstGeom prst="straightConnector1">
            <a:avLst/>
          </a:prstGeom>
          <a:noFill/>
          <a:ln w="9525" cap="flat" cmpd="sng">
            <a:solidFill>
              <a:schemeClr val="dk2"/>
            </a:solidFill>
            <a:prstDash val="solid"/>
            <a:round/>
            <a:headEnd type="none" w="med" len="med"/>
            <a:tailEnd type="none" w="med" len="med"/>
          </a:ln>
        </p:spPr>
      </p:cxnSp>
      <p:pic>
        <p:nvPicPr>
          <p:cNvPr id="690" name="Google Shape;690;p38"/>
          <p:cNvPicPr preferRelativeResize="0"/>
          <p:nvPr/>
        </p:nvPicPr>
        <p:blipFill>
          <a:blip r:embed="rId3">
            <a:alphaModFix/>
          </a:blip>
          <a:stretch>
            <a:fillRect/>
          </a:stretch>
        </p:blipFill>
        <p:spPr>
          <a:xfrm>
            <a:off x="1751773" y="4446047"/>
            <a:ext cx="479785" cy="466335"/>
          </a:xfrm>
          <a:prstGeom prst="rect">
            <a:avLst/>
          </a:prstGeom>
          <a:noFill/>
          <a:ln>
            <a:noFill/>
          </a:ln>
        </p:spPr>
      </p:pic>
      <p:sp>
        <p:nvSpPr>
          <p:cNvPr id="691" name="Google Shape;691;p38"/>
          <p:cNvSpPr txBox="1"/>
          <p:nvPr/>
        </p:nvSpPr>
        <p:spPr>
          <a:xfrm>
            <a:off x="2231557" y="4424413"/>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Documents</a:t>
            </a:r>
            <a:endParaRPr sz="2400">
              <a:latin typeface="Roboto Mono"/>
              <a:ea typeface="Roboto Mono"/>
              <a:cs typeface="Roboto Mono"/>
              <a:sym typeface="Roboto Mono"/>
            </a:endParaRPr>
          </a:p>
        </p:txBody>
      </p:sp>
      <p:pic>
        <p:nvPicPr>
          <p:cNvPr id="692" name="Google Shape;692;p38"/>
          <p:cNvPicPr preferRelativeResize="0"/>
          <p:nvPr/>
        </p:nvPicPr>
        <p:blipFill>
          <a:blip r:embed="rId3">
            <a:alphaModFix/>
          </a:blip>
          <a:stretch>
            <a:fillRect/>
          </a:stretch>
        </p:blipFill>
        <p:spPr>
          <a:xfrm>
            <a:off x="4028305" y="4424445"/>
            <a:ext cx="479785" cy="466335"/>
          </a:xfrm>
          <a:prstGeom prst="rect">
            <a:avLst/>
          </a:prstGeom>
          <a:noFill/>
          <a:ln>
            <a:noFill/>
          </a:ln>
        </p:spPr>
      </p:pic>
      <p:sp>
        <p:nvSpPr>
          <p:cNvPr id="693" name="Google Shape;693;p38"/>
          <p:cNvSpPr txBox="1"/>
          <p:nvPr/>
        </p:nvSpPr>
        <p:spPr>
          <a:xfrm>
            <a:off x="4508089" y="4424444"/>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Desktop</a:t>
            </a:r>
            <a:endParaRPr sz="2400">
              <a:latin typeface="Roboto Mono"/>
              <a:ea typeface="Roboto Mono"/>
              <a:cs typeface="Roboto Mono"/>
              <a:sym typeface="Roboto Mono"/>
            </a:endParaRPr>
          </a:p>
        </p:txBody>
      </p:sp>
      <p:pic>
        <p:nvPicPr>
          <p:cNvPr id="694" name="Google Shape;694;p38"/>
          <p:cNvPicPr preferRelativeResize="0"/>
          <p:nvPr/>
        </p:nvPicPr>
        <p:blipFill>
          <a:blip r:embed="rId3">
            <a:alphaModFix/>
          </a:blip>
          <a:stretch>
            <a:fillRect/>
          </a:stretch>
        </p:blipFill>
        <p:spPr>
          <a:xfrm>
            <a:off x="6214242" y="4446047"/>
            <a:ext cx="479785" cy="466335"/>
          </a:xfrm>
          <a:prstGeom prst="rect">
            <a:avLst/>
          </a:prstGeom>
          <a:noFill/>
          <a:ln>
            <a:noFill/>
          </a:ln>
        </p:spPr>
      </p:pic>
      <p:sp>
        <p:nvSpPr>
          <p:cNvPr id="695" name="Google Shape;695;p38"/>
          <p:cNvSpPr txBox="1"/>
          <p:nvPr/>
        </p:nvSpPr>
        <p:spPr>
          <a:xfrm>
            <a:off x="6694027" y="4446047"/>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Music</a:t>
            </a:r>
            <a:endParaRPr sz="2400">
              <a:latin typeface="Roboto Mono"/>
              <a:ea typeface="Roboto Mono"/>
              <a:cs typeface="Roboto Mono"/>
              <a:sym typeface="Roboto Mono"/>
            </a:endParaRPr>
          </a:p>
        </p:txBody>
      </p:sp>
      <p:pic>
        <p:nvPicPr>
          <p:cNvPr id="696" name="Google Shape;696;p38"/>
          <p:cNvPicPr preferRelativeResize="0"/>
          <p:nvPr/>
        </p:nvPicPr>
        <p:blipFill>
          <a:blip r:embed="rId3">
            <a:alphaModFix/>
          </a:blip>
          <a:stretch>
            <a:fillRect/>
          </a:stretch>
        </p:blipFill>
        <p:spPr>
          <a:xfrm>
            <a:off x="8400180" y="4446047"/>
            <a:ext cx="479785" cy="466335"/>
          </a:xfrm>
          <a:prstGeom prst="rect">
            <a:avLst/>
          </a:prstGeom>
          <a:noFill/>
          <a:ln>
            <a:noFill/>
          </a:ln>
        </p:spPr>
      </p:pic>
      <p:sp>
        <p:nvSpPr>
          <p:cNvPr id="697" name="Google Shape;697;p38"/>
          <p:cNvSpPr txBox="1"/>
          <p:nvPr/>
        </p:nvSpPr>
        <p:spPr>
          <a:xfrm>
            <a:off x="8879964" y="4446047"/>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Photos</a:t>
            </a:r>
            <a:endParaRPr sz="2400">
              <a:latin typeface="Roboto Mono"/>
              <a:ea typeface="Roboto Mono"/>
              <a:cs typeface="Roboto Mono"/>
              <a:sym typeface="Roboto Mono"/>
            </a:endParaRPr>
          </a:p>
        </p:txBody>
      </p:sp>
      <p:cxnSp>
        <p:nvCxnSpPr>
          <p:cNvPr id="698" name="Google Shape;698;p38"/>
          <p:cNvCxnSpPr>
            <a:endCxn id="674" idx="2"/>
          </p:cNvCxnSpPr>
          <p:nvPr/>
        </p:nvCxnSpPr>
        <p:spPr>
          <a:xfrm rot="10800000" flipH="1">
            <a:off x="2077873" y="3659864"/>
            <a:ext cx="2528000" cy="790000"/>
          </a:xfrm>
          <a:prstGeom prst="straightConnector1">
            <a:avLst/>
          </a:prstGeom>
          <a:noFill/>
          <a:ln w="9525" cap="flat" cmpd="sng">
            <a:solidFill>
              <a:schemeClr val="dk2"/>
            </a:solidFill>
            <a:prstDash val="solid"/>
            <a:round/>
            <a:headEnd type="none" w="med" len="med"/>
            <a:tailEnd type="none" w="med" len="med"/>
          </a:ln>
        </p:spPr>
      </p:cxnSp>
      <p:cxnSp>
        <p:nvCxnSpPr>
          <p:cNvPr id="699" name="Google Shape;699;p38"/>
          <p:cNvCxnSpPr>
            <a:stCxn id="692" idx="0"/>
          </p:cNvCxnSpPr>
          <p:nvPr/>
        </p:nvCxnSpPr>
        <p:spPr>
          <a:xfrm rot="10800000" flipH="1">
            <a:off x="4268197" y="3670444"/>
            <a:ext cx="334000" cy="754000"/>
          </a:xfrm>
          <a:prstGeom prst="straightConnector1">
            <a:avLst/>
          </a:prstGeom>
          <a:noFill/>
          <a:ln w="9525" cap="flat" cmpd="sng">
            <a:solidFill>
              <a:schemeClr val="dk2"/>
            </a:solidFill>
            <a:prstDash val="solid"/>
            <a:round/>
            <a:headEnd type="none" w="med" len="med"/>
            <a:tailEnd type="none" w="med" len="med"/>
          </a:ln>
        </p:spPr>
      </p:cxnSp>
      <p:cxnSp>
        <p:nvCxnSpPr>
          <p:cNvPr id="700" name="Google Shape;700;p38"/>
          <p:cNvCxnSpPr>
            <a:stCxn id="694" idx="0"/>
          </p:cNvCxnSpPr>
          <p:nvPr/>
        </p:nvCxnSpPr>
        <p:spPr>
          <a:xfrm rot="10800000">
            <a:off x="4643735" y="3660047"/>
            <a:ext cx="1810400" cy="786000"/>
          </a:xfrm>
          <a:prstGeom prst="straightConnector1">
            <a:avLst/>
          </a:prstGeom>
          <a:noFill/>
          <a:ln w="9525" cap="flat" cmpd="sng">
            <a:solidFill>
              <a:schemeClr val="dk2"/>
            </a:solidFill>
            <a:prstDash val="solid"/>
            <a:round/>
            <a:headEnd type="none" w="med" len="med"/>
            <a:tailEnd type="none" w="med" len="med"/>
          </a:ln>
        </p:spPr>
      </p:cxnSp>
      <p:cxnSp>
        <p:nvCxnSpPr>
          <p:cNvPr id="701" name="Google Shape;701;p38"/>
          <p:cNvCxnSpPr>
            <a:endCxn id="674" idx="2"/>
          </p:cNvCxnSpPr>
          <p:nvPr/>
        </p:nvCxnSpPr>
        <p:spPr>
          <a:xfrm rot="10800000">
            <a:off x="4605873" y="3659864"/>
            <a:ext cx="3710400" cy="808400"/>
          </a:xfrm>
          <a:prstGeom prst="straightConnector1">
            <a:avLst/>
          </a:prstGeom>
          <a:noFill/>
          <a:ln w="9525" cap="flat" cmpd="sng">
            <a:solidFill>
              <a:schemeClr val="dk2"/>
            </a:solidFill>
            <a:prstDash val="solid"/>
            <a:round/>
            <a:headEnd type="none" w="med" len="med"/>
            <a:tailEnd type="none" w="med" len="med"/>
          </a:ln>
        </p:spPr>
      </p:cxnSp>
      <p:pic>
        <p:nvPicPr>
          <p:cNvPr id="702" name="Google Shape;702;p38"/>
          <p:cNvPicPr preferRelativeResize="0"/>
          <p:nvPr/>
        </p:nvPicPr>
        <p:blipFill>
          <a:blip r:embed="rId3">
            <a:alphaModFix/>
          </a:blip>
          <a:stretch>
            <a:fillRect/>
          </a:stretch>
        </p:blipFill>
        <p:spPr>
          <a:xfrm>
            <a:off x="1212941" y="5476869"/>
            <a:ext cx="479785" cy="466335"/>
          </a:xfrm>
          <a:prstGeom prst="rect">
            <a:avLst/>
          </a:prstGeom>
          <a:noFill/>
          <a:ln>
            <a:noFill/>
          </a:ln>
        </p:spPr>
      </p:pic>
      <p:sp>
        <p:nvSpPr>
          <p:cNvPr id="703" name="Google Shape;703;p38"/>
          <p:cNvSpPr txBox="1"/>
          <p:nvPr/>
        </p:nvSpPr>
        <p:spPr>
          <a:xfrm>
            <a:off x="1692724" y="5476868"/>
            <a:ext cx="2961427"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dissertation</a:t>
            </a:r>
            <a:endParaRPr sz="2400">
              <a:latin typeface="Roboto Mono"/>
              <a:ea typeface="Roboto Mono"/>
              <a:cs typeface="Roboto Mono"/>
              <a:sym typeface="Roboto Mono"/>
            </a:endParaRPr>
          </a:p>
        </p:txBody>
      </p:sp>
      <p:pic>
        <p:nvPicPr>
          <p:cNvPr id="704" name="Google Shape;704;p38"/>
          <p:cNvPicPr preferRelativeResize="0"/>
          <p:nvPr/>
        </p:nvPicPr>
        <p:blipFill>
          <a:blip r:embed="rId3">
            <a:alphaModFix/>
          </a:blip>
          <a:stretch>
            <a:fillRect/>
          </a:stretch>
        </p:blipFill>
        <p:spPr>
          <a:xfrm>
            <a:off x="4174369" y="5476869"/>
            <a:ext cx="479785" cy="466335"/>
          </a:xfrm>
          <a:prstGeom prst="rect">
            <a:avLst/>
          </a:prstGeom>
          <a:noFill/>
          <a:ln>
            <a:noFill/>
          </a:ln>
        </p:spPr>
      </p:pic>
      <p:sp>
        <p:nvSpPr>
          <p:cNvPr id="705" name="Google Shape;705;p38"/>
          <p:cNvSpPr txBox="1"/>
          <p:nvPr/>
        </p:nvSpPr>
        <p:spPr>
          <a:xfrm>
            <a:off x="4654153" y="5476868"/>
            <a:ext cx="2961426" cy="342400"/>
          </a:xfrm>
          <a:prstGeom prst="rect">
            <a:avLst/>
          </a:prstGeom>
          <a:noFill/>
          <a:ln>
            <a:noFill/>
          </a:ln>
        </p:spPr>
        <p:txBody>
          <a:bodyPr spcFirstLastPara="1" wrap="square" lIns="121900" tIns="121900" rIns="121900" bIns="121900" anchor="t" anchorCtr="0">
            <a:noAutofit/>
          </a:bodyPr>
          <a:lstStyle/>
          <a:p>
            <a:r>
              <a:rPr lang="en" sz="2400" err="1">
                <a:latin typeface="Roboto Mono"/>
                <a:ea typeface="Roboto Mono"/>
                <a:cs typeface="Roboto Mono"/>
                <a:sym typeface="Roboto Mono"/>
              </a:rPr>
              <a:t>my_project</a:t>
            </a:r>
            <a:endParaRPr sz="2400">
              <a:latin typeface="Roboto Mono"/>
              <a:ea typeface="Roboto Mono"/>
              <a:cs typeface="Roboto Mono"/>
              <a:sym typeface="Roboto Mono"/>
            </a:endParaRPr>
          </a:p>
        </p:txBody>
      </p:sp>
      <p:pic>
        <p:nvPicPr>
          <p:cNvPr id="706" name="Google Shape;706;p38"/>
          <p:cNvPicPr preferRelativeResize="0"/>
          <p:nvPr/>
        </p:nvPicPr>
        <p:blipFill>
          <a:blip r:embed="rId4">
            <a:alphaModFix/>
          </a:blip>
          <a:stretch>
            <a:fillRect/>
          </a:stretch>
        </p:blipFill>
        <p:spPr>
          <a:xfrm>
            <a:off x="3299335" y="6292716"/>
            <a:ext cx="395909" cy="384808"/>
          </a:xfrm>
          <a:prstGeom prst="rect">
            <a:avLst/>
          </a:prstGeom>
          <a:noFill/>
          <a:ln>
            <a:noFill/>
          </a:ln>
        </p:spPr>
      </p:pic>
      <p:cxnSp>
        <p:nvCxnSpPr>
          <p:cNvPr id="707" name="Google Shape;707;p38"/>
          <p:cNvCxnSpPr>
            <a:endCxn id="690" idx="2"/>
          </p:cNvCxnSpPr>
          <p:nvPr/>
        </p:nvCxnSpPr>
        <p:spPr>
          <a:xfrm rot="10800000" flipH="1">
            <a:off x="1582465" y="4912380"/>
            <a:ext cx="409200" cy="529200"/>
          </a:xfrm>
          <a:prstGeom prst="straightConnector1">
            <a:avLst/>
          </a:prstGeom>
          <a:noFill/>
          <a:ln w="9525" cap="flat" cmpd="sng">
            <a:solidFill>
              <a:schemeClr val="dk2"/>
            </a:solidFill>
            <a:prstDash val="solid"/>
            <a:round/>
            <a:headEnd type="none" w="med" len="med"/>
            <a:tailEnd type="none" w="med" len="med"/>
          </a:ln>
        </p:spPr>
      </p:cxnSp>
      <p:cxnSp>
        <p:nvCxnSpPr>
          <p:cNvPr id="708" name="Google Shape;708;p38"/>
          <p:cNvCxnSpPr>
            <a:endCxn id="690" idx="2"/>
          </p:cNvCxnSpPr>
          <p:nvPr/>
        </p:nvCxnSpPr>
        <p:spPr>
          <a:xfrm rot="10800000">
            <a:off x="1991665" y="4912380"/>
            <a:ext cx="2176400" cy="572000"/>
          </a:xfrm>
          <a:prstGeom prst="straightConnector1">
            <a:avLst/>
          </a:prstGeom>
          <a:noFill/>
          <a:ln w="9525" cap="flat" cmpd="sng">
            <a:solidFill>
              <a:schemeClr val="dk2"/>
            </a:solidFill>
            <a:prstDash val="solid"/>
            <a:round/>
            <a:headEnd type="none" w="med" len="med"/>
            <a:tailEnd type="none" w="med" len="med"/>
          </a:ln>
        </p:spPr>
      </p:cxnSp>
      <p:sp>
        <p:nvSpPr>
          <p:cNvPr id="709" name="Google Shape;709;p38"/>
          <p:cNvSpPr txBox="1"/>
          <p:nvPr/>
        </p:nvSpPr>
        <p:spPr>
          <a:xfrm>
            <a:off x="3695243" y="6228398"/>
            <a:ext cx="2002400" cy="342400"/>
          </a:xfrm>
          <a:prstGeom prst="rect">
            <a:avLst/>
          </a:prstGeom>
          <a:noFill/>
          <a:ln>
            <a:noFill/>
          </a:ln>
        </p:spPr>
        <p:txBody>
          <a:bodyPr spcFirstLastPara="1" wrap="square" lIns="121900" tIns="121900" rIns="121900" bIns="121900" anchor="t" anchorCtr="0">
            <a:noAutofit/>
          </a:bodyPr>
          <a:lstStyle/>
          <a:p>
            <a:r>
              <a:rPr lang="en" sz="2400" err="1">
                <a:latin typeface="Roboto Mono"/>
                <a:ea typeface="Roboto Mono"/>
                <a:cs typeface="Roboto Mono"/>
                <a:sym typeface="Roboto Mono"/>
              </a:rPr>
              <a:t>data.csv</a:t>
            </a:r>
            <a:endParaRPr sz="2400">
              <a:latin typeface="Roboto Mono"/>
              <a:ea typeface="Roboto Mono"/>
              <a:cs typeface="Roboto Mono"/>
              <a:sym typeface="Roboto Mono"/>
            </a:endParaRPr>
          </a:p>
        </p:txBody>
      </p:sp>
      <p:pic>
        <p:nvPicPr>
          <p:cNvPr id="710" name="Google Shape;710;p38"/>
          <p:cNvPicPr preferRelativeResize="0"/>
          <p:nvPr/>
        </p:nvPicPr>
        <p:blipFill>
          <a:blip r:embed="rId4">
            <a:alphaModFix/>
          </a:blip>
          <a:stretch>
            <a:fillRect/>
          </a:stretch>
        </p:blipFill>
        <p:spPr>
          <a:xfrm>
            <a:off x="5504170" y="6324874"/>
            <a:ext cx="395909" cy="384808"/>
          </a:xfrm>
          <a:prstGeom prst="rect">
            <a:avLst/>
          </a:prstGeom>
          <a:noFill/>
          <a:ln>
            <a:noFill/>
          </a:ln>
        </p:spPr>
      </p:pic>
      <p:sp>
        <p:nvSpPr>
          <p:cNvPr id="711" name="Google Shape;711;p38"/>
          <p:cNvSpPr txBox="1"/>
          <p:nvPr/>
        </p:nvSpPr>
        <p:spPr>
          <a:xfrm>
            <a:off x="5900076" y="6260557"/>
            <a:ext cx="2726092" cy="342400"/>
          </a:xfrm>
          <a:prstGeom prst="rect">
            <a:avLst/>
          </a:prstGeom>
          <a:noFill/>
          <a:ln>
            <a:noFill/>
          </a:ln>
        </p:spPr>
        <p:txBody>
          <a:bodyPr spcFirstLastPara="1" wrap="square" lIns="121900" tIns="121900" rIns="121900" bIns="121900" anchor="t" anchorCtr="0">
            <a:noAutofit/>
          </a:bodyPr>
          <a:lstStyle/>
          <a:p>
            <a:r>
              <a:rPr lang="en" sz="2400" err="1">
                <a:latin typeface="Roboto Mono"/>
                <a:ea typeface="Roboto Mono"/>
                <a:cs typeface="Roboto Mono"/>
                <a:sym typeface="Roboto Mono"/>
              </a:rPr>
              <a:t>process.py</a:t>
            </a:r>
            <a:endParaRPr sz="2400">
              <a:latin typeface="Roboto Mono"/>
              <a:ea typeface="Roboto Mono"/>
              <a:cs typeface="Roboto Mono"/>
              <a:sym typeface="Roboto Mono"/>
            </a:endParaRPr>
          </a:p>
        </p:txBody>
      </p:sp>
      <p:pic>
        <p:nvPicPr>
          <p:cNvPr id="712" name="Google Shape;712;p38"/>
          <p:cNvPicPr preferRelativeResize="0"/>
          <p:nvPr/>
        </p:nvPicPr>
        <p:blipFill>
          <a:blip r:embed="rId4">
            <a:alphaModFix/>
          </a:blip>
          <a:stretch>
            <a:fillRect/>
          </a:stretch>
        </p:blipFill>
        <p:spPr>
          <a:xfrm>
            <a:off x="8032146" y="6324874"/>
            <a:ext cx="395909" cy="384808"/>
          </a:xfrm>
          <a:prstGeom prst="rect">
            <a:avLst/>
          </a:prstGeom>
          <a:noFill/>
          <a:ln>
            <a:noFill/>
          </a:ln>
        </p:spPr>
      </p:pic>
      <p:sp>
        <p:nvSpPr>
          <p:cNvPr id="713" name="Google Shape;713;p38"/>
          <p:cNvSpPr txBox="1"/>
          <p:nvPr/>
        </p:nvSpPr>
        <p:spPr>
          <a:xfrm>
            <a:off x="8428052" y="6260557"/>
            <a:ext cx="2454311" cy="342400"/>
          </a:xfrm>
          <a:prstGeom prst="rect">
            <a:avLst/>
          </a:prstGeom>
          <a:noFill/>
          <a:ln>
            <a:noFill/>
          </a:ln>
        </p:spPr>
        <p:txBody>
          <a:bodyPr spcFirstLastPara="1" wrap="square" lIns="121900" tIns="121900" rIns="121900" bIns="121900" anchor="t" anchorCtr="0">
            <a:noAutofit/>
          </a:bodyPr>
          <a:lstStyle/>
          <a:p>
            <a:r>
              <a:rPr lang="en" sz="2400" err="1">
                <a:latin typeface="Roboto Mono"/>
                <a:ea typeface="Roboto Mono"/>
                <a:cs typeface="Roboto Mono"/>
                <a:sym typeface="Roboto Mono"/>
              </a:rPr>
              <a:t>DRAFT.docx</a:t>
            </a:r>
            <a:endParaRPr sz="2400">
              <a:latin typeface="Roboto Mono"/>
              <a:ea typeface="Roboto Mono"/>
              <a:cs typeface="Roboto Mono"/>
              <a:sym typeface="Roboto Mono"/>
            </a:endParaRPr>
          </a:p>
        </p:txBody>
      </p:sp>
      <p:cxnSp>
        <p:nvCxnSpPr>
          <p:cNvPr id="714" name="Google Shape;714;p38"/>
          <p:cNvCxnSpPr>
            <a:stCxn id="706" idx="0"/>
            <a:endCxn id="704" idx="2"/>
          </p:cNvCxnSpPr>
          <p:nvPr/>
        </p:nvCxnSpPr>
        <p:spPr>
          <a:xfrm flipV="1">
            <a:off x="3497290" y="5943204"/>
            <a:ext cx="916972" cy="349512"/>
          </a:xfrm>
          <a:prstGeom prst="straightConnector1">
            <a:avLst/>
          </a:prstGeom>
          <a:noFill/>
          <a:ln w="9525" cap="flat" cmpd="sng">
            <a:solidFill>
              <a:schemeClr val="dk2"/>
            </a:solidFill>
            <a:prstDash val="solid"/>
            <a:round/>
            <a:headEnd type="none" w="med" len="med"/>
            <a:tailEnd type="none" w="med" len="med"/>
          </a:ln>
        </p:spPr>
      </p:cxnSp>
      <p:cxnSp>
        <p:nvCxnSpPr>
          <p:cNvPr id="715" name="Google Shape;715;p38"/>
          <p:cNvCxnSpPr>
            <a:stCxn id="704" idx="2"/>
            <a:endCxn id="710" idx="0"/>
          </p:cNvCxnSpPr>
          <p:nvPr/>
        </p:nvCxnSpPr>
        <p:spPr>
          <a:xfrm>
            <a:off x="4414262" y="5943204"/>
            <a:ext cx="1287863" cy="381670"/>
          </a:xfrm>
          <a:prstGeom prst="straightConnector1">
            <a:avLst/>
          </a:prstGeom>
          <a:noFill/>
          <a:ln w="9525" cap="flat" cmpd="sng">
            <a:solidFill>
              <a:schemeClr val="dk2"/>
            </a:solidFill>
            <a:prstDash val="solid"/>
            <a:round/>
            <a:headEnd type="none" w="med" len="med"/>
            <a:tailEnd type="none" w="med" len="med"/>
          </a:ln>
        </p:spPr>
      </p:cxnSp>
      <p:cxnSp>
        <p:nvCxnSpPr>
          <p:cNvPr id="716" name="Google Shape;716;p38"/>
          <p:cNvCxnSpPr>
            <a:stCxn id="704" idx="2"/>
            <a:endCxn id="712" idx="0"/>
          </p:cNvCxnSpPr>
          <p:nvPr/>
        </p:nvCxnSpPr>
        <p:spPr>
          <a:xfrm>
            <a:off x="4414262" y="5943204"/>
            <a:ext cx="3815839" cy="381670"/>
          </a:xfrm>
          <a:prstGeom prst="straightConnector1">
            <a:avLst/>
          </a:prstGeom>
          <a:noFill/>
          <a:ln w="9525" cap="flat" cmpd="sng">
            <a:solidFill>
              <a:schemeClr val="dk2"/>
            </a:solidFill>
            <a:prstDash val="solid"/>
            <a:round/>
            <a:headEnd type="none" w="med" len="med"/>
            <a:tailEnd type="none" w="med" len="med"/>
          </a:ln>
        </p:spPr>
      </p:cxnSp>
      <p:sp>
        <p:nvSpPr>
          <p:cNvPr id="717" name="Google Shape;717;p38"/>
          <p:cNvSpPr txBox="1"/>
          <p:nvPr/>
        </p:nvSpPr>
        <p:spPr>
          <a:xfrm>
            <a:off x="893427" y="-45648"/>
            <a:ext cx="11601200" cy="342400"/>
          </a:xfrm>
          <a:prstGeom prst="rect">
            <a:avLst/>
          </a:prstGeom>
          <a:noFill/>
          <a:ln>
            <a:noFill/>
          </a:ln>
        </p:spPr>
        <p:txBody>
          <a:bodyPr spcFirstLastPara="1" wrap="square" lIns="121900" tIns="121900" rIns="121900" bIns="121900" anchor="t" anchorCtr="0">
            <a:noAutofit/>
          </a:bodyPr>
          <a:lstStyle/>
          <a:p>
            <a:r>
              <a:rPr lang="en" sz="2400" dirty="0">
                <a:latin typeface="Roboto Mono"/>
                <a:ea typeface="Roboto Mono"/>
                <a:cs typeface="Roboto Mono"/>
                <a:sym typeface="Roboto Mono"/>
              </a:rPr>
              <a:t>From </a:t>
            </a:r>
            <a:r>
              <a:rPr lang="en" sz="2400" dirty="0">
                <a:highlight>
                  <a:srgbClr val="00FF00"/>
                </a:highlight>
                <a:latin typeface="Roboto Mono"/>
                <a:ea typeface="Roboto Mono"/>
                <a:cs typeface="Roboto Mono"/>
                <a:sym typeface="Roboto Mono"/>
              </a:rPr>
              <a:t>Desktop</a:t>
            </a:r>
            <a:r>
              <a:rPr lang="en" sz="2400" dirty="0">
                <a:latin typeface="Roboto Mono"/>
                <a:ea typeface="Roboto Mono"/>
                <a:cs typeface="Roboto Mono"/>
                <a:sym typeface="Roboto Mono"/>
              </a:rPr>
              <a:t>: </a:t>
            </a:r>
            <a:r>
              <a:rPr lang="en" sz="2400" dirty="0">
                <a:solidFill>
                  <a:srgbClr val="F02446"/>
                </a:solidFill>
                <a:latin typeface="Roboto Mono"/>
                <a:ea typeface="Roboto Mono"/>
                <a:cs typeface="Roboto Mono"/>
                <a:sym typeface="Roboto Mono"/>
              </a:rPr>
              <a:t>../Documents/</a:t>
            </a:r>
            <a:r>
              <a:rPr lang="en" sz="2400" dirty="0" err="1">
                <a:solidFill>
                  <a:srgbClr val="F02446"/>
                </a:solidFill>
                <a:latin typeface="Roboto Mono"/>
                <a:ea typeface="Roboto Mono"/>
                <a:cs typeface="Roboto Mono"/>
                <a:sym typeface="Roboto Mono"/>
              </a:rPr>
              <a:t>my_project</a:t>
            </a:r>
            <a:r>
              <a:rPr lang="en" sz="2400" dirty="0">
                <a:solidFill>
                  <a:srgbClr val="F02446"/>
                </a:solidFill>
                <a:latin typeface="Roboto Mono"/>
                <a:ea typeface="Roboto Mono"/>
                <a:cs typeface="Roboto Mono"/>
                <a:sym typeface="Roboto Mono"/>
              </a:rPr>
              <a:t>/</a:t>
            </a:r>
            <a:r>
              <a:rPr lang="en" sz="2400" dirty="0" err="1">
                <a:solidFill>
                  <a:srgbClr val="F02446"/>
                </a:solidFill>
                <a:latin typeface="Roboto Mono"/>
                <a:ea typeface="Roboto Mono"/>
                <a:cs typeface="Roboto Mono"/>
                <a:sym typeface="Roboto Mono"/>
              </a:rPr>
              <a:t>data.csv</a:t>
            </a:r>
            <a:r>
              <a:rPr lang="en" sz="2400" dirty="0">
                <a:solidFill>
                  <a:srgbClr val="F02446"/>
                </a:solidFill>
                <a:latin typeface="Roboto Mono"/>
                <a:ea typeface="Roboto Mono"/>
                <a:cs typeface="Roboto Mono"/>
                <a:sym typeface="Roboto Mono"/>
              </a:rPr>
              <a:t> </a:t>
            </a:r>
            <a:endParaRPr sz="2400" dirty="0">
              <a:solidFill>
                <a:srgbClr val="F02446"/>
              </a:solidFill>
              <a:latin typeface="Roboto Mono"/>
              <a:ea typeface="Roboto Mono"/>
              <a:cs typeface="Roboto Mono"/>
              <a:sym typeface="Roboto Mono"/>
            </a:endParaRPr>
          </a:p>
        </p:txBody>
      </p:sp>
    </p:spTree>
    <p:extLst>
      <p:ext uri="{BB962C8B-B14F-4D97-AF65-F5344CB8AC3E}">
        <p14:creationId xmlns:p14="http://schemas.microsoft.com/office/powerpoint/2010/main" val="294280028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660"/>
        <p:cNvGrpSpPr/>
        <p:nvPr/>
      </p:nvGrpSpPr>
      <p:grpSpPr>
        <a:xfrm>
          <a:off x="0" y="0"/>
          <a:ext cx="0" cy="0"/>
          <a:chOff x="0" y="0"/>
          <a:chExt cx="0" cy="0"/>
        </a:xfrm>
      </p:grpSpPr>
      <p:sp>
        <p:nvSpPr>
          <p:cNvPr id="661" name="Google Shape;661;p38"/>
          <p:cNvSpPr/>
          <p:nvPr/>
        </p:nvSpPr>
        <p:spPr>
          <a:xfrm>
            <a:off x="3056206" y="6006690"/>
            <a:ext cx="2431600" cy="1203200"/>
          </a:xfrm>
          <a:prstGeom prst="ellipse">
            <a:avLst/>
          </a:prstGeom>
          <a:solidFill>
            <a:srgbClr val="F4CCCC"/>
          </a:solidFill>
          <a:ln>
            <a:noFill/>
          </a:ln>
        </p:spPr>
        <p:txBody>
          <a:bodyPr spcFirstLastPara="1" wrap="square" lIns="121900" tIns="121900" rIns="121900" bIns="121900" anchor="ctr" anchorCtr="0">
            <a:noAutofit/>
          </a:bodyPr>
          <a:lstStyle/>
          <a:p>
            <a:endParaRPr sz="2400"/>
          </a:p>
        </p:txBody>
      </p:sp>
      <p:sp>
        <p:nvSpPr>
          <p:cNvPr id="662" name="Google Shape;662;p38"/>
          <p:cNvSpPr/>
          <p:nvPr/>
        </p:nvSpPr>
        <p:spPr>
          <a:xfrm>
            <a:off x="1179869" y="5149096"/>
            <a:ext cx="2898682" cy="1203200"/>
          </a:xfrm>
          <a:prstGeom prst="ellipse">
            <a:avLst/>
          </a:prstGeom>
          <a:solidFill>
            <a:srgbClr val="B6D7A8"/>
          </a:solidFill>
          <a:ln>
            <a:noFill/>
          </a:ln>
        </p:spPr>
        <p:txBody>
          <a:bodyPr spcFirstLastPara="1" wrap="square" lIns="121900" tIns="121900" rIns="121900" bIns="121900" anchor="ctr" anchorCtr="0">
            <a:noAutofit/>
          </a:bodyPr>
          <a:lstStyle/>
          <a:p>
            <a:endParaRPr sz="2400"/>
          </a:p>
        </p:txBody>
      </p:sp>
      <p:pic>
        <p:nvPicPr>
          <p:cNvPr id="663" name="Google Shape;663;p38"/>
          <p:cNvPicPr preferRelativeResize="0"/>
          <p:nvPr/>
        </p:nvPicPr>
        <p:blipFill>
          <a:blip r:embed="rId3">
            <a:alphaModFix/>
          </a:blip>
          <a:stretch>
            <a:fillRect/>
          </a:stretch>
        </p:blipFill>
        <p:spPr>
          <a:xfrm>
            <a:off x="1212941" y="2023517"/>
            <a:ext cx="479785" cy="466335"/>
          </a:xfrm>
          <a:prstGeom prst="rect">
            <a:avLst/>
          </a:prstGeom>
          <a:noFill/>
          <a:ln>
            <a:noFill/>
          </a:ln>
        </p:spPr>
      </p:pic>
      <p:sp>
        <p:nvSpPr>
          <p:cNvPr id="664" name="Google Shape;664;p38"/>
          <p:cNvSpPr txBox="1"/>
          <p:nvPr/>
        </p:nvSpPr>
        <p:spPr>
          <a:xfrm>
            <a:off x="1692725" y="2023516"/>
            <a:ext cx="2002400" cy="342400"/>
          </a:xfrm>
          <a:prstGeom prst="rect">
            <a:avLst/>
          </a:prstGeom>
          <a:noFill/>
          <a:ln>
            <a:noFill/>
          </a:ln>
        </p:spPr>
        <p:txBody>
          <a:bodyPr spcFirstLastPara="1" wrap="square" lIns="121900" tIns="121900" rIns="121900" bIns="121900" anchor="t" anchorCtr="0">
            <a:noAutofit/>
          </a:bodyPr>
          <a:lstStyle/>
          <a:p>
            <a:r>
              <a:rPr lang="en" sz="2400" dirty="0">
                <a:latin typeface="Roboto Mono"/>
                <a:ea typeface="Roboto Mono"/>
                <a:cs typeface="Roboto Mono"/>
                <a:sym typeface="Roboto Mono"/>
              </a:rPr>
              <a:t>Program Files</a:t>
            </a:r>
            <a:endParaRPr sz="2400" dirty="0">
              <a:latin typeface="Roboto Mono"/>
              <a:ea typeface="Roboto Mono"/>
              <a:cs typeface="Roboto Mono"/>
              <a:sym typeface="Roboto Mono"/>
            </a:endParaRPr>
          </a:p>
        </p:txBody>
      </p:sp>
      <p:pic>
        <p:nvPicPr>
          <p:cNvPr id="665" name="Google Shape;665;p38"/>
          <p:cNvPicPr preferRelativeResize="0"/>
          <p:nvPr/>
        </p:nvPicPr>
        <p:blipFill>
          <a:blip r:embed="rId3">
            <a:alphaModFix/>
          </a:blip>
          <a:stretch>
            <a:fillRect/>
          </a:stretch>
        </p:blipFill>
        <p:spPr>
          <a:xfrm>
            <a:off x="5745444" y="2078101"/>
            <a:ext cx="479785" cy="466335"/>
          </a:xfrm>
          <a:prstGeom prst="rect">
            <a:avLst/>
          </a:prstGeom>
          <a:noFill/>
          <a:ln>
            <a:noFill/>
          </a:ln>
        </p:spPr>
      </p:pic>
      <p:sp>
        <p:nvSpPr>
          <p:cNvPr id="666" name="Google Shape;666;p38"/>
          <p:cNvSpPr txBox="1"/>
          <p:nvPr/>
        </p:nvSpPr>
        <p:spPr>
          <a:xfrm>
            <a:off x="6225228" y="2078100"/>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Users</a:t>
            </a:r>
            <a:endParaRPr sz="2400">
              <a:latin typeface="Roboto Mono"/>
              <a:ea typeface="Roboto Mono"/>
              <a:cs typeface="Roboto Mono"/>
              <a:sym typeface="Roboto Mono"/>
            </a:endParaRPr>
          </a:p>
        </p:txBody>
      </p:sp>
      <p:pic>
        <p:nvPicPr>
          <p:cNvPr id="667" name="Google Shape;667;p38"/>
          <p:cNvPicPr preferRelativeResize="0"/>
          <p:nvPr/>
        </p:nvPicPr>
        <p:blipFill>
          <a:blip r:embed="rId3">
            <a:alphaModFix/>
          </a:blip>
          <a:stretch>
            <a:fillRect/>
          </a:stretch>
        </p:blipFill>
        <p:spPr>
          <a:xfrm>
            <a:off x="9198398" y="1955354"/>
            <a:ext cx="479785" cy="466335"/>
          </a:xfrm>
          <a:prstGeom prst="rect">
            <a:avLst/>
          </a:prstGeom>
          <a:noFill/>
          <a:ln>
            <a:noFill/>
          </a:ln>
        </p:spPr>
      </p:pic>
      <p:sp>
        <p:nvSpPr>
          <p:cNvPr id="668" name="Google Shape;668;p38"/>
          <p:cNvSpPr txBox="1"/>
          <p:nvPr/>
        </p:nvSpPr>
        <p:spPr>
          <a:xfrm>
            <a:off x="9678183" y="1955353"/>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System</a:t>
            </a:r>
            <a:endParaRPr sz="2400">
              <a:latin typeface="Roboto Mono"/>
              <a:ea typeface="Roboto Mono"/>
              <a:cs typeface="Roboto Mono"/>
              <a:sym typeface="Roboto Mono"/>
            </a:endParaRPr>
          </a:p>
        </p:txBody>
      </p:sp>
      <p:sp>
        <p:nvSpPr>
          <p:cNvPr id="669" name="Google Shape;669;p38"/>
          <p:cNvSpPr/>
          <p:nvPr/>
        </p:nvSpPr>
        <p:spPr>
          <a:xfrm>
            <a:off x="5455575" y="800199"/>
            <a:ext cx="1177200" cy="6204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70" name="Google Shape;670;p38"/>
          <p:cNvSpPr txBox="1"/>
          <p:nvPr/>
        </p:nvSpPr>
        <p:spPr>
          <a:xfrm>
            <a:off x="5830733" y="736033"/>
            <a:ext cx="690800" cy="342400"/>
          </a:xfrm>
          <a:prstGeom prst="rect">
            <a:avLst/>
          </a:prstGeom>
          <a:noFill/>
          <a:ln>
            <a:noFill/>
          </a:ln>
        </p:spPr>
        <p:txBody>
          <a:bodyPr spcFirstLastPara="1" wrap="square" lIns="121900" tIns="121900" rIns="121900" bIns="121900" anchor="t" anchorCtr="0">
            <a:noAutofit/>
          </a:bodyPr>
          <a:lstStyle/>
          <a:p>
            <a:r>
              <a:rPr lang="en" sz="3200">
                <a:latin typeface="Source Sans Pro"/>
                <a:ea typeface="Source Sans Pro"/>
                <a:cs typeface="Source Sans Pro"/>
                <a:sym typeface="Source Sans Pro"/>
              </a:rPr>
              <a:t>c:</a:t>
            </a:r>
            <a:endParaRPr sz="3200">
              <a:latin typeface="Source Sans Pro"/>
              <a:ea typeface="Source Sans Pro"/>
              <a:cs typeface="Source Sans Pro"/>
              <a:sym typeface="Source Sans Pro"/>
            </a:endParaRPr>
          </a:p>
        </p:txBody>
      </p:sp>
      <p:cxnSp>
        <p:nvCxnSpPr>
          <p:cNvPr id="671" name="Google Shape;671;p38"/>
          <p:cNvCxnSpPr>
            <a:endCxn id="669" idx="1"/>
          </p:cNvCxnSpPr>
          <p:nvPr/>
        </p:nvCxnSpPr>
        <p:spPr>
          <a:xfrm rot="10800000" flipH="1">
            <a:off x="2187575" y="1110399"/>
            <a:ext cx="3268000" cy="855600"/>
          </a:xfrm>
          <a:prstGeom prst="straightConnector1">
            <a:avLst/>
          </a:prstGeom>
          <a:noFill/>
          <a:ln w="9525" cap="flat" cmpd="sng">
            <a:solidFill>
              <a:schemeClr val="dk2"/>
            </a:solidFill>
            <a:prstDash val="solid"/>
            <a:round/>
            <a:headEnd type="none" w="med" len="med"/>
            <a:tailEnd type="none" w="med" len="med"/>
          </a:ln>
        </p:spPr>
      </p:cxnSp>
      <p:cxnSp>
        <p:nvCxnSpPr>
          <p:cNvPr id="672" name="Google Shape;672;p38"/>
          <p:cNvCxnSpPr>
            <a:endCxn id="669" idx="2"/>
          </p:cNvCxnSpPr>
          <p:nvPr/>
        </p:nvCxnSpPr>
        <p:spPr>
          <a:xfrm rot="10800000" flipH="1">
            <a:off x="6038975" y="1420599"/>
            <a:ext cx="5200" cy="534800"/>
          </a:xfrm>
          <a:prstGeom prst="straightConnector1">
            <a:avLst/>
          </a:prstGeom>
          <a:noFill/>
          <a:ln w="9525" cap="flat" cmpd="sng">
            <a:solidFill>
              <a:schemeClr val="dk2"/>
            </a:solidFill>
            <a:prstDash val="solid"/>
            <a:round/>
            <a:headEnd type="none" w="med" len="med"/>
            <a:tailEnd type="none" w="med" len="med"/>
          </a:ln>
        </p:spPr>
      </p:cxnSp>
      <p:cxnSp>
        <p:nvCxnSpPr>
          <p:cNvPr id="673" name="Google Shape;673;p38"/>
          <p:cNvCxnSpPr>
            <a:stCxn id="669" idx="3"/>
          </p:cNvCxnSpPr>
          <p:nvPr/>
        </p:nvCxnSpPr>
        <p:spPr>
          <a:xfrm>
            <a:off x="6632775" y="1110399"/>
            <a:ext cx="2431600" cy="834000"/>
          </a:xfrm>
          <a:prstGeom prst="straightConnector1">
            <a:avLst/>
          </a:prstGeom>
          <a:noFill/>
          <a:ln w="9525" cap="flat" cmpd="sng">
            <a:solidFill>
              <a:schemeClr val="dk2"/>
            </a:solidFill>
            <a:prstDash val="solid"/>
            <a:round/>
            <a:headEnd type="none" w="med" len="med"/>
            <a:tailEnd type="none" w="med" len="med"/>
          </a:ln>
        </p:spPr>
      </p:cxnSp>
      <p:pic>
        <p:nvPicPr>
          <p:cNvPr id="674" name="Google Shape;674;p38"/>
          <p:cNvPicPr preferRelativeResize="0"/>
          <p:nvPr/>
        </p:nvPicPr>
        <p:blipFill>
          <a:blip r:embed="rId3">
            <a:alphaModFix/>
          </a:blip>
          <a:stretch>
            <a:fillRect/>
          </a:stretch>
        </p:blipFill>
        <p:spPr>
          <a:xfrm>
            <a:off x="4365982" y="3193530"/>
            <a:ext cx="479785" cy="466335"/>
          </a:xfrm>
          <a:prstGeom prst="rect">
            <a:avLst/>
          </a:prstGeom>
          <a:noFill/>
          <a:ln>
            <a:noFill/>
          </a:ln>
        </p:spPr>
      </p:pic>
      <p:sp>
        <p:nvSpPr>
          <p:cNvPr id="675" name="Google Shape;675;p38"/>
          <p:cNvSpPr txBox="1"/>
          <p:nvPr/>
        </p:nvSpPr>
        <p:spPr>
          <a:xfrm>
            <a:off x="4845767" y="3193529"/>
            <a:ext cx="2002400" cy="342400"/>
          </a:xfrm>
          <a:prstGeom prst="rect">
            <a:avLst/>
          </a:prstGeom>
          <a:noFill/>
          <a:ln>
            <a:noFill/>
          </a:ln>
        </p:spPr>
        <p:txBody>
          <a:bodyPr spcFirstLastPara="1" wrap="square" lIns="121900" tIns="121900" rIns="121900" bIns="121900" anchor="t" anchorCtr="0">
            <a:noAutofit/>
          </a:bodyPr>
          <a:lstStyle/>
          <a:p>
            <a:r>
              <a:rPr lang="en" sz="2400" dirty="0" err="1">
                <a:latin typeface="Roboto Mono"/>
                <a:ea typeface="Roboto Mono"/>
                <a:cs typeface="Roboto Mono"/>
                <a:sym typeface="Roboto Mono"/>
              </a:rPr>
              <a:t>ritika</a:t>
            </a:r>
            <a:endParaRPr sz="2400" dirty="0">
              <a:latin typeface="Roboto Mono"/>
              <a:ea typeface="Roboto Mono"/>
              <a:cs typeface="Roboto Mono"/>
              <a:sym typeface="Roboto Mono"/>
            </a:endParaRPr>
          </a:p>
        </p:txBody>
      </p:sp>
      <p:pic>
        <p:nvPicPr>
          <p:cNvPr id="676" name="Google Shape;676;p38"/>
          <p:cNvPicPr preferRelativeResize="0"/>
          <p:nvPr/>
        </p:nvPicPr>
        <p:blipFill>
          <a:blip r:embed="rId3">
            <a:alphaModFix/>
          </a:blip>
          <a:stretch>
            <a:fillRect/>
          </a:stretch>
        </p:blipFill>
        <p:spPr>
          <a:xfrm>
            <a:off x="7043696" y="3193530"/>
            <a:ext cx="479785" cy="466335"/>
          </a:xfrm>
          <a:prstGeom prst="rect">
            <a:avLst/>
          </a:prstGeom>
          <a:noFill/>
          <a:ln>
            <a:noFill/>
          </a:ln>
        </p:spPr>
      </p:pic>
      <p:sp>
        <p:nvSpPr>
          <p:cNvPr id="677" name="Google Shape;677;p38"/>
          <p:cNvSpPr txBox="1"/>
          <p:nvPr/>
        </p:nvSpPr>
        <p:spPr>
          <a:xfrm>
            <a:off x="7557572" y="3193529"/>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guest</a:t>
            </a:r>
            <a:endParaRPr sz="2400">
              <a:latin typeface="Roboto Mono"/>
              <a:ea typeface="Roboto Mono"/>
              <a:cs typeface="Roboto Mono"/>
              <a:sym typeface="Roboto Mono"/>
            </a:endParaRPr>
          </a:p>
        </p:txBody>
      </p:sp>
      <p:pic>
        <p:nvPicPr>
          <p:cNvPr id="678" name="Google Shape;678;p38"/>
          <p:cNvPicPr preferRelativeResize="0"/>
          <p:nvPr/>
        </p:nvPicPr>
        <p:blipFill>
          <a:blip r:embed="rId3">
            <a:alphaModFix/>
          </a:blip>
          <a:stretch>
            <a:fillRect/>
          </a:stretch>
        </p:blipFill>
        <p:spPr>
          <a:xfrm>
            <a:off x="9594181" y="3117771"/>
            <a:ext cx="479785" cy="466335"/>
          </a:xfrm>
          <a:prstGeom prst="rect">
            <a:avLst/>
          </a:prstGeom>
          <a:noFill/>
          <a:ln>
            <a:noFill/>
          </a:ln>
        </p:spPr>
      </p:pic>
      <p:pic>
        <p:nvPicPr>
          <p:cNvPr id="679" name="Google Shape;679;p38"/>
          <p:cNvPicPr preferRelativeResize="0"/>
          <p:nvPr/>
        </p:nvPicPr>
        <p:blipFill>
          <a:blip r:embed="rId3">
            <a:alphaModFix/>
          </a:blip>
          <a:stretch>
            <a:fillRect/>
          </a:stretch>
        </p:blipFill>
        <p:spPr>
          <a:xfrm>
            <a:off x="2266968" y="3247993"/>
            <a:ext cx="479785" cy="466335"/>
          </a:xfrm>
          <a:prstGeom prst="rect">
            <a:avLst/>
          </a:prstGeom>
          <a:noFill/>
          <a:ln>
            <a:noFill/>
          </a:ln>
        </p:spPr>
      </p:pic>
      <p:pic>
        <p:nvPicPr>
          <p:cNvPr id="680" name="Google Shape;680;p38"/>
          <p:cNvPicPr preferRelativeResize="0"/>
          <p:nvPr/>
        </p:nvPicPr>
        <p:blipFill>
          <a:blip r:embed="rId3">
            <a:alphaModFix/>
          </a:blip>
          <a:stretch>
            <a:fillRect/>
          </a:stretch>
        </p:blipFill>
        <p:spPr>
          <a:xfrm>
            <a:off x="1589134" y="3247993"/>
            <a:ext cx="479785" cy="466335"/>
          </a:xfrm>
          <a:prstGeom prst="rect">
            <a:avLst/>
          </a:prstGeom>
          <a:noFill/>
          <a:ln>
            <a:noFill/>
          </a:ln>
        </p:spPr>
      </p:pic>
      <p:pic>
        <p:nvPicPr>
          <p:cNvPr id="681" name="Google Shape;681;p38"/>
          <p:cNvPicPr preferRelativeResize="0"/>
          <p:nvPr/>
        </p:nvPicPr>
        <p:blipFill>
          <a:blip r:embed="rId3">
            <a:alphaModFix/>
          </a:blip>
          <a:stretch>
            <a:fillRect/>
          </a:stretch>
        </p:blipFill>
        <p:spPr>
          <a:xfrm>
            <a:off x="911301" y="3247993"/>
            <a:ext cx="479785" cy="466335"/>
          </a:xfrm>
          <a:prstGeom prst="rect">
            <a:avLst/>
          </a:prstGeom>
          <a:noFill/>
          <a:ln>
            <a:noFill/>
          </a:ln>
        </p:spPr>
      </p:pic>
      <p:pic>
        <p:nvPicPr>
          <p:cNvPr id="682" name="Google Shape;682;p38"/>
          <p:cNvPicPr preferRelativeResize="0"/>
          <p:nvPr/>
        </p:nvPicPr>
        <p:blipFill>
          <a:blip r:embed="rId3">
            <a:alphaModFix/>
          </a:blip>
          <a:stretch>
            <a:fillRect/>
          </a:stretch>
        </p:blipFill>
        <p:spPr>
          <a:xfrm>
            <a:off x="10190680" y="3117771"/>
            <a:ext cx="479785" cy="466335"/>
          </a:xfrm>
          <a:prstGeom prst="rect">
            <a:avLst/>
          </a:prstGeom>
          <a:noFill/>
          <a:ln>
            <a:noFill/>
          </a:ln>
        </p:spPr>
      </p:pic>
      <p:cxnSp>
        <p:nvCxnSpPr>
          <p:cNvPr id="683" name="Google Shape;683;p38"/>
          <p:cNvCxnSpPr>
            <a:stCxn id="663" idx="2"/>
            <a:endCxn id="681" idx="0"/>
          </p:cNvCxnSpPr>
          <p:nvPr/>
        </p:nvCxnSpPr>
        <p:spPr>
          <a:xfrm flipH="1">
            <a:off x="1151232" y="2489851"/>
            <a:ext cx="301600" cy="758000"/>
          </a:xfrm>
          <a:prstGeom prst="straightConnector1">
            <a:avLst/>
          </a:prstGeom>
          <a:noFill/>
          <a:ln w="9525" cap="flat" cmpd="sng">
            <a:solidFill>
              <a:schemeClr val="dk2"/>
            </a:solidFill>
            <a:prstDash val="solid"/>
            <a:round/>
            <a:headEnd type="none" w="med" len="med"/>
            <a:tailEnd type="none" w="med" len="med"/>
          </a:ln>
        </p:spPr>
      </p:cxnSp>
      <p:cxnSp>
        <p:nvCxnSpPr>
          <p:cNvPr id="684" name="Google Shape;684;p38"/>
          <p:cNvCxnSpPr>
            <a:stCxn id="680" idx="0"/>
            <a:endCxn id="663" idx="2"/>
          </p:cNvCxnSpPr>
          <p:nvPr/>
        </p:nvCxnSpPr>
        <p:spPr>
          <a:xfrm rot="10800000">
            <a:off x="1453027" y="2489992"/>
            <a:ext cx="376000" cy="758000"/>
          </a:xfrm>
          <a:prstGeom prst="straightConnector1">
            <a:avLst/>
          </a:prstGeom>
          <a:noFill/>
          <a:ln w="9525" cap="flat" cmpd="sng">
            <a:solidFill>
              <a:schemeClr val="dk2"/>
            </a:solidFill>
            <a:prstDash val="solid"/>
            <a:round/>
            <a:headEnd type="none" w="med" len="med"/>
            <a:tailEnd type="none" w="med" len="med"/>
          </a:ln>
        </p:spPr>
      </p:cxnSp>
      <p:cxnSp>
        <p:nvCxnSpPr>
          <p:cNvPr id="685" name="Google Shape;685;p38"/>
          <p:cNvCxnSpPr>
            <a:stCxn id="679" idx="0"/>
            <a:endCxn id="663" idx="2"/>
          </p:cNvCxnSpPr>
          <p:nvPr/>
        </p:nvCxnSpPr>
        <p:spPr>
          <a:xfrm rot="10800000">
            <a:off x="1452860" y="2489992"/>
            <a:ext cx="1054000" cy="758000"/>
          </a:xfrm>
          <a:prstGeom prst="straightConnector1">
            <a:avLst/>
          </a:prstGeom>
          <a:noFill/>
          <a:ln w="9525" cap="flat" cmpd="sng">
            <a:solidFill>
              <a:schemeClr val="dk2"/>
            </a:solidFill>
            <a:prstDash val="solid"/>
            <a:round/>
            <a:headEnd type="none" w="med" len="med"/>
            <a:tailEnd type="none" w="med" len="med"/>
          </a:ln>
        </p:spPr>
      </p:cxnSp>
      <p:cxnSp>
        <p:nvCxnSpPr>
          <p:cNvPr id="686" name="Google Shape;686;p38"/>
          <p:cNvCxnSpPr>
            <a:stCxn id="678" idx="0"/>
            <a:endCxn id="667" idx="2"/>
          </p:cNvCxnSpPr>
          <p:nvPr/>
        </p:nvCxnSpPr>
        <p:spPr>
          <a:xfrm rot="10800000">
            <a:off x="9438472" y="2421771"/>
            <a:ext cx="395600" cy="696000"/>
          </a:xfrm>
          <a:prstGeom prst="straightConnector1">
            <a:avLst/>
          </a:prstGeom>
          <a:noFill/>
          <a:ln w="9525" cap="flat" cmpd="sng">
            <a:solidFill>
              <a:schemeClr val="dk2"/>
            </a:solidFill>
            <a:prstDash val="solid"/>
            <a:round/>
            <a:headEnd type="none" w="med" len="med"/>
            <a:tailEnd type="none" w="med" len="med"/>
          </a:ln>
        </p:spPr>
      </p:cxnSp>
      <p:cxnSp>
        <p:nvCxnSpPr>
          <p:cNvPr id="687" name="Google Shape;687;p38"/>
          <p:cNvCxnSpPr>
            <a:stCxn id="682" idx="0"/>
            <a:endCxn id="667" idx="2"/>
          </p:cNvCxnSpPr>
          <p:nvPr/>
        </p:nvCxnSpPr>
        <p:spPr>
          <a:xfrm rot="10800000">
            <a:off x="9438171" y="2421771"/>
            <a:ext cx="992400" cy="696000"/>
          </a:xfrm>
          <a:prstGeom prst="straightConnector1">
            <a:avLst/>
          </a:prstGeom>
          <a:noFill/>
          <a:ln w="9525" cap="flat" cmpd="sng">
            <a:solidFill>
              <a:schemeClr val="dk2"/>
            </a:solidFill>
            <a:prstDash val="solid"/>
            <a:round/>
            <a:headEnd type="none" w="med" len="med"/>
            <a:tailEnd type="none" w="med" len="med"/>
          </a:ln>
        </p:spPr>
      </p:cxnSp>
      <p:cxnSp>
        <p:nvCxnSpPr>
          <p:cNvPr id="688" name="Google Shape;688;p38"/>
          <p:cNvCxnSpPr>
            <a:stCxn id="675" idx="1"/>
            <a:endCxn id="665" idx="2"/>
          </p:cNvCxnSpPr>
          <p:nvPr/>
        </p:nvCxnSpPr>
        <p:spPr>
          <a:xfrm rot="10800000" flipH="1">
            <a:off x="4845767" y="2544329"/>
            <a:ext cx="1139600" cy="820400"/>
          </a:xfrm>
          <a:prstGeom prst="straightConnector1">
            <a:avLst/>
          </a:prstGeom>
          <a:noFill/>
          <a:ln w="9525" cap="flat" cmpd="sng">
            <a:solidFill>
              <a:schemeClr val="dk2"/>
            </a:solidFill>
            <a:prstDash val="solid"/>
            <a:round/>
            <a:headEnd type="none" w="med" len="med"/>
            <a:tailEnd type="none" w="med" len="med"/>
          </a:ln>
        </p:spPr>
      </p:cxnSp>
      <p:cxnSp>
        <p:nvCxnSpPr>
          <p:cNvPr id="689" name="Google Shape;689;p38"/>
          <p:cNvCxnSpPr>
            <a:endCxn id="665" idx="2"/>
          </p:cNvCxnSpPr>
          <p:nvPr/>
        </p:nvCxnSpPr>
        <p:spPr>
          <a:xfrm rot="10800000">
            <a:off x="5985336" y="2544435"/>
            <a:ext cx="1038800" cy="652400"/>
          </a:xfrm>
          <a:prstGeom prst="straightConnector1">
            <a:avLst/>
          </a:prstGeom>
          <a:noFill/>
          <a:ln w="9525" cap="flat" cmpd="sng">
            <a:solidFill>
              <a:schemeClr val="dk2"/>
            </a:solidFill>
            <a:prstDash val="solid"/>
            <a:round/>
            <a:headEnd type="none" w="med" len="med"/>
            <a:tailEnd type="none" w="med" len="med"/>
          </a:ln>
        </p:spPr>
      </p:cxnSp>
      <p:pic>
        <p:nvPicPr>
          <p:cNvPr id="690" name="Google Shape;690;p38"/>
          <p:cNvPicPr preferRelativeResize="0"/>
          <p:nvPr/>
        </p:nvPicPr>
        <p:blipFill>
          <a:blip r:embed="rId3">
            <a:alphaModFix/>
          </a:blip>
          <a:stretch>
            <a:fillRect/>
          </a:stretch>
        </p:blipFill>
        <p:spPr>
          <a:xfrm>
            <a:off x="1751773" y="4446047"/>
            <a:ext cx="479785" cy="466335"/>
          </a:xfrm>
          <a:prstGeom prst="rect">
            <a:avLst/>
          </a:prstGeom>
          <a:noFill/>
          <a:ln>
            <a:noFill/>
          </a:ln>
        </p:spPr>
      </p:pic>
      <p:sp>
        <p:nvSpPr>
          <p:cNvPr id="691" name="Google Shape;691;p38"/>
          <p:cNvSpPr txBox="1"/>
          <p:nvPr/>
        </p:nvSpPr>
        <p:spPr>
          <a:xfrm>
            <a:off x="2231557" y="4424413"/>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Documents</a:t>
            </a:r>
            <a:endParaRPr sz="2400">
              <a:latin typeface="Roboto Mono"/>
              <a:ea typeface="Roboto Mono"/>
              <a:cs typeface="Roboto Mono"/>
              <a:sym typeface="Roboto Mono"/>
            </a:endParaRPr>
          </a:p>
        </p:txBody>
      </p:sp>
      <p:pic>
        <p:nvPicPr>
          <p:cNvPr id="692" name="Google Shape;692;p38"/>
          <p:cNvPicPr preferRelativeResize="0"/>
          <p:nvPr/>
        </p:nvPicPr>
        <p:blipFill>
          <a:blip r:embed="rId3">
            <a:alphaModFix/>
          </a:blip>
          <a:stretch>
            <a:fillRect/>
          </a:stretch>
        </p:blipFill>
        <p:spPr>
          <a:xfrm>
            <a:off x="4028305" y="4424445"/>
            <a:ext cx="479785" cy="466335"/>
          </a:xfrm>
          <a:prstGeom prst="rect">
            <a:avLst/>
          </a:prstGeom>
          <a:noFill/>
          <a:ln>
            <a:noFill/>
          </a:ln>
        </p:spPr>
      </p:pic>
      <p:sp>
        <p:nvSpPr>
          <p:cNvPr id="693" name="Google Shape;693;p38"/>
          <p:cNvSpPr txBox="1"/>
          <p:nvPr/>
        </p:nvSpPr>
        <p:spPr>
          <a:xfrm>
            <a:off x="4508089" y="4424444"/>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Desktop</a:t>
            </a:r>
            <a:endParaRPr sz="2400">
              <a:latin typeface="Roboto Mono"/>
              <a:ea typeface="Roboto Mono"/>
              <a:cs typeface="Roboto Mono"/>
              <a:sym typeface="Roboto Mono"/>
            </a:endParaRPr>
          </a:p>
        </p:txBody>
      </p:sp>
      <p:pic>
        <p:nvPicPr>
          <p:cNvPr id="694" name="Google Shape;694;p38"/>
          <p:cNvPicPr preferRelativeResize="0"/>
          <p:nvPr/>
        </p:nvPicPr>
        <p:blipFill>
          <a:blip r:embed="rId3">
            <a:alphaModFix/>
          </a:blip>
          <a:stretch>
            <a:fillRect/>
          </a:stretch>
        </p:blipFill>
        <p:spPr>
          <a:xfrm>
            <a:off x="6214242" y="4446047"/>
            <a:ext cx="479785" cy="466335"/>
          </a:xfrm>
          <a:prstGeom prst="rect">
            <a:avLst/>
          </a:prstGeom>
          <a:noFill/>
          <a:ln>
            <a:noFill/>
          </a:ln>
        </p:spPr>
      </p:pic>
      <p:sp>
        <p:nvSpPr>
          <p:cNvPr id="695" name="Google Shape;695;p38"/>
          <p:cNvSpPr txBox="1"/>
          <p:nvPr/>
        </p:nvSpPr>
        <p:spPr>
          <a:xfrm>
            <a:off x="6694027" y="4446047"/>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Music</a:t>
            </a:r>
            <a:endParaRPr sz="2400">
              <a:latin typeface="Roboto Mono"/>
              <a:ea typeface="Roboto Mono"/>
              <a:cs typeface="Roboto Mono"/>
              <a:sym typeface="Roboto Mono"/>
            </a:endParaRPr>
          </a:p>
        </p:txBody>
      </p:sp>
      <p:pic>
        <p:nvPicPr>
          <p:cNvPr id="696" name="Google Shape;696;p38"/>
          <p:cNvPicPr preferRelativeResize="0"/>
          <p:nvPr/>
        </p:nvPicPr>
        <p:blipFill>
          <a:blip r:embed="rId3">
            <a:alphaModFix/>
          </a:blip>
          <a:stretch>
            <a:fillRect/>
          </a:stretch>
        </p:blipFill>
        <p:spPr>
          <a:xfrm>
            <a:off x="8400180" y="4446047"/>
            <a:ext cx="479785" cy="466335"/>
          </a:xfrm>
          <a:prstGeom prst="rect">
            <a:avLst/>
          </a:prstGeom>
          <a:noFill/>
          <a:ln>
            <a:noFill/>
          </a:ln>
        </p:spPr>
      </p:pic>
      <p:sp>
        <p:nvSpPr>
          <p:cNvPr id="697" name="Google Shape;697;p38"/>
          <p:cNvSpPr txBox="1"/>
          <p:nvPr/>
        </p:nvSpPr>
        <p:spPr>
          <a:xfrm>
            <a:off x="8879964" y="4446047"/>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Photos</a:t>
            </a:r>
            <a:endParaRPr sz="2400">
              <a:latin typeface="Roboto Mono"/>
              <a:ea typeface="Roboto Mono"/>
              <a:cs typeface="Roboto Mono"/>
              <a:sym typeface="Roboto Mono"/>
            </a:endParaRPr>
          </a:p>
        </p:txBody>
      </p:sp>
      <p:cxnSp>
        <p:nvCxnSpPr>
          <p:cNvPr id="698" name="Google Shape;698;p38"/>
          <p:cNvCxnSpPr>
            <a:endCxn id="674" idx="2"/>
          </p:cNvCxnSpPr>
          <p:nvPr/>
        </p:nvCxnSpPr>
        <p:spPr>
          <a:xfrm rot="10800000" flipH="1">
            <a:off x="2077873" y="3659864"/>
            <a:ext cx="2528000" cy="790000"/>
          </a:xfrm>
          <a:prstGeom prst="straightConnector1">
            <a:avLst/>
          </a:prstGeom>
          <a:noFill/>
          <a:ln w="9525" cap="flat" cmpd="sng">
            <a:solidFill>
              <a:schemeClr val="dk2"/>
            </a:solidFill>
            <a:prstDash val="solid"/>
            <a:round/>
            <a:headEnd type="none" w="med" len="med"/>
            <a:tailEnd type="none" w="med" len="med"/>
          </a:ln>
        </p:spPr>
      </p:cxnSp>
      <p:cxnSp>
        <p:nvCxnSpPr>
          <p:cNvPr id="699" name="Google Shape;699;p38"/>
          <p:cNvCxnSpPr>
            <a:stCxn id="692" idx="0"/>
          </p:cNvCxnSpPr>
          <p:nvPr/>
        </p:nvCxnSpPr>
        <p:spPr>
          <a:xfrm rot="10800000" flipH="1">
            <a:off x="4268197" y="3670444"/>
            <a:ext cx="334000" cy="754000"/>
          </a:xfrm>
          <a:prstGeom prst="straightConnector1">
            <a:avLst/>
          </a:prstGeom>
          <a:noFill/>
          <a:ln w="9525" cap="flat" cmpd="sng">
            <a:solidFill>
              <a:schemeClr val="dk2"/>
            </a:solidFill>
            <a:prstDash val="solid"/>
            <a:round/>
            <a:headEnd type="none" w="med" len="med"/>
            <a:tailEnd type="none" w="med" len="med"/>
          </a:ln>
        </p:spPr>
      </p:cxnSp>
      <p:cxnSp>
        <p:nvCxnSpPr>
          <p:cNvPr id="700" name="Google Shape;700;p38"/>
          <p:cNvCxnSpPr>
            <a:stCxn id="694" idx="0"/>
          </p:cNvCxnSpPr>
          <p:nvPr/>
        </p:nvCxnSpPr>
        <p:spPr>
          <a:xfrm rot="10800000">
            <a:off x="4643735" y="3660047"/>
            <a:ext cx="1810400" cy="786000"/>
          </a:xfrm>
          <a:prstGeom prst="straightConnector1">
            <a:avLst/>
          </a:prstGeom>
          <a:noFill/>
          <a:ln w="9525" cap="flat" cmpd="sng">
            <a:solidFill>
              <a:schemeClr val="dk2"/>
            </a:solidFill>
            <a:prstDash val="solid"/>
            <a:round/>
            <a:headEnd type="none" w="med" len="med"/>
            <a:tailEnd type="none" w="med" len="med"/>
          </a:ln>
        </p:spPr>
      </p:cxnSp>
      <p:cxnSp>
        <p:nvCxnSpPr>
          <p:cNvPr id="701" name="Google Shape;701;p38"/>
          <p:cNvCxnSpPr>
            <a:endCxn id="674" idx="2"/>
          </p:cNvCxnSpPr>
          <p:nvPr/>
        </p:nvCxnSpPr>
        <p:spPr>
          <a:xfrm rot="10800000">
            <a:off x="4605873" y="3659864"/>
            <a:ext cx="3710400" cy="808400"/>
          </a:xfrm>
          <a:prstGeom prst="straightConnector1">
            <a:avLst/>
          </a:prstGeom>
          <a:noFill/>
          <a:ln w="9525" cap="flat" cmpd="sng">
            <a:solidFill>
              <a:schemeClr val="dk2"/>
            </a:solidFill>
            <a:prstDash val="solid"/>
            <a:round/>
            <a:headEnd type="none" w="med" len="med"/>
            <a:tailEnd type="none" w="med" len="med"/>
          </a:ln>
        </p:spPr>
      </p:cxnSp>
      <p:pic>
        <p:nvPicPr>
          <p:cNvPr id="702" name="Google Shape;702;p38"/>
          <p:cNvPicPr preferRelativeResize="0"/>
          <p:nvPr/>
        </p:nvPicPr>
        <p:blipFill>
          <a:blip r:embed="rId3">
            <a:alphaModFix/>
          </a:blip>
          <a:stretch>
            <a:fillRect/>
          </a:stretch>
        </p:blipFill>
        <p:spPr>
          <a:xfrm>
            <a:off x="1212941" y="5476869"/>
            <a:ext cx="479785" cy="466335"/>
          </a:xfrm>
          <a:prstGeom prst="rect">
            <a:avLst/>
          </a:prstGeom>
          <a:noFill/>
          <a:ln>
            <a:noFill/>
          </a:ln>
        </p:spPr>
      </p:pic>
      <p:sp>
        <p:nvSpPr>
          <p:cNvPr id="703" name="Google Shape;703;p38"/>
          <p:cNvSpPr txBox="1"/>
          <p:nvPr/>
        </p:nvSpPr>
        <p:spPr>
          <a:xfrm>
            <a:off x="1692724" y="5476868"/>
            <a:ext cx="2961427"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dissertation</a:t>
            </a:r>
            <a:endParaRPr sz="2400">
              <a:latin typeface="Roboto Mono"/>
              <a:ea typeface="Roboto Mono"/>
              <a:cs typeface="Roboto Mono"/>
              <a:sym typeface="Roboto Mono"/>
            </a:endParaRPr>
          </a:p>
        </p:txBody>
      </p:sp>
      <p:pic>
        <p:nvPicPr>
          <p:cNvPr id="704" name="Google Shape;704;p38"/>
          <p:cNvPicPr preferRelativeResize="0"/>
          <p:nvPr/>
        </p:nvPicPr>
        <p:blipFill>
          <a:blip r:embed="rId3">
            <a:alphaModFix/>
          </a:blip>
          <a:stretch>
            <a:fillRect/>
          </a:stretch>
        </p:blipFill>
        <p:spPr>
          <a:xfrm>
            <a:off x="4174369" y="5476869"/>
            <a:ext cx="479785" cy="466335"/>
          </a:xfrm>
          <a:prstGeom prst="rect">
            <a:avLst/>
          </a:prstGeom>
          <a:noFill/>
          <a:ln>
            <a:noFill/>
          </a:ln>
        </p:spPr>
      </p:pic>
      <p:sp>
        <p:nvSpPr>
          <p:cNvPr id="705" name="Google Shape;705;p38"/>
          <p:cNvSpPr txBox="1"/>
          <p:nvPr/>
        </p:nvSpPr>
        <p:spPr>
          <a:xfrm>
            <a:off x="4654153" y="5476868"/>
            <a:ext cx="2961426" cy="342400"/>
          </a:xfrm>
          <a:prstGeom prst="rect">
            <a:avLst/>
          </a:prstGeom>
          <a:noFill/>
          <a:ln>
            <a:noFill/>
          </a:ln>
        </p:spPr>
        <p:txBody>
          <a:bodyPr spcFirstLastPara="1" wrap="square" lIns="121900" tIns="121900" rIns="121900" bIns="121900" anchor="t" anchorCtr="0">
            <a:noAutofit/>
          </a:bodyPr>
          <a:lstStyle/>
          <a:p>
            <a:r>
              <a:rPr lang="en" sz="2400" err="1">
                <a:latin typeface="Roboto Mono"/>
                <a:ea typeface="Roboto Mono"/>
                <a:cs typeface="Roboto Mono"/>
                <a:sym typeface="Roboto Mono"/>
              </a:rPr>
              <a:t>my_project</a:t>
            </a:r>
            <a:endParaRPr sz="2400">
              <a:latin typeface="Roboto Mono"/>
              <a:ea typeface="Roboto Mono"/>
              <a:cs typeface="Roboto Mono"/>
              <a:sym typeface="Roboto Mono"/>
            </a:endParaRPr>
          </a:p>
        </p:txBody>
      </p:sp>
      <p:pic>
        <p:nvPicPr>
          <p:cNvPr id="706" name="Google Shape;706;p38"/>
          <p:cNvPicPr preferRelativeResize="0"/>
          <p:nvPr/>
        </p:nvPicPr>
        <p:blipFill>
          <a:blip r:embed="rId4">
            <a:alphaModFix/>
          </a:blip>
          <a:stretch>
            <a:fillRect/>
          </a:stretch>
        </p:blipFill>
        <p:spPr>
          <a:xfrm>
            <a:off x="3299335" y="6292716"/>
            <a:ext cx="395909" cy="384808"/>
          </a:xfrm>
          <a:prstGeom prst="rect">
            <a:avLst/>
          </a:prstGeom>
          <a:noFill/>
          <a:ln>
            <a:noFill/>
          </a:ln>
        </p:spPr>
      </p:pic>
      <p:cxnSp>
        <p:nvCxnSpPr>
          <p:cNvPr id="707" name="Google Shape;707;p38"/>
          <p:cNvCxnSpPr>
            <a:endCxn id="690" idx="2"/>
          </p:cNvCxnSpPr>
          <p:nvPr/>
        </p:nvCxnSpPr>
        <p:spPr>
          <a:xfrm rot="10800000" flipH="1">
            <a:off x="1582465" y="4912380"/>
            <a:ext cx="409200" cy="529200"/>
          </a:xfrm>
          <a:prstGeom prst="straightConnector1">
            <a:avLst/>
          </a:prstGeom>
          <a:noFill/>
          <a:ln w="9525" cap="flat" cmpd="sng">
            <a:solidFill>
              <a:schemeClr val="dk2"/>
            </a:solidFill>
            <a:prstDash val="solid"/>
            <a:round/>
            <a:headEnd type="none" w="med" len="med"/>
            <a:tailEnd type="none" w="med" len="med"/>
          </a:ln>
        </p:spPr>
      </p:cxnSp>
      <p:cxnSp>
        <p:nvCxnSpPr>
          <p:cNvPr id="708" name="Google Shape;708;p38"/>
          <p:cNvCxnSpPr>
            <a:endCxn id="690" idx="2"/>
          </p:cNvCxnSpPr>
          <p:nvPr/>
        </p:nvCxnSpPr>
        <p:spPr>
          <a:xfrm rot="10800000">
            <a:off x="1991665" y="4912380"/>
            <a:ext cx="2176400" cy="572000"/>
          </a:xfrm>
          <a:prstGeom prst="straightConnector1">
            <a:avLst/>
          </a:prstGeom>
          <a:noFill/>
          <a:ln w="9525" cap="flat" cmpd="sng">
            <a:solidFill>
              <a:schemeClr val="dk2"/>
            </a:solidFill>
            <a:prstDash val="solid"/>
            <a:round/>
            <a:headEnd type="none" w="med" len="med"/>
            <a:tailEnd type="none" w="med" len="med"/>
          </a:ln>
        </p:spPr>
      </p:cxnSp>
      <p:sp>
        <p:nvSpPr>
          <p:cNvPr id="709" name="Google Shape;709;p38"/>
          <p:cNvSpPr txBox="1"/>
          <p:nvPr/>
        </p:nvSpPr>
        <p:spPr>
          <a:xfrm>
            <a:off x="3695243" y="6228398"/>
            <a:ext cx="2002400" cy="342400"/>
          </a:xfrm>
          <a:prstGeom prst="rect">
            <a:avLst/>
          </a:prstGeom>
          <a:noFill/>
          <a:ln>
            <a:noFill/>
          </a:ln>
        </p:spPr>
        <p:txBody>
          <a:bodyPr spcFirstLastPara="1" wrap="square" lIns="121900" tIns="121900" rIns="121900" bIns="121900" anchor="t" anchorCtr="0">
            <a:noAutofit/>
          </a:bodyPr>
          <a:lstStyle/>
          <a:p>
            <a:r>
              <a:rPr lang="en" sz="2400" err="1">
                <a:latin typeface="Roboto Mono"/>
                <a:ea typeface="Roboto Mono"/>
                <a:cs typeface="Roboto Mono"/>
                <a:sym typeface="Roboto Mono"/>
              </a:rPr>
              <a:t>data.csv</a:t>
            </a:r>
            <a:endParaRPr sz="2400">
              <a:latin typeface="Roboto Mono"/>
              <a:ea typeface="Roboto Mono"/>
              <a:cs typeface="Roboto Mono"/>
              <a:sym typeface="Roboto Mono"/>
            </a:endParaRPr>
          </a:p>
        </p:txBody>
      </p:sp>
      <p:pic>
        <p:nvPicPr>
          <p:cNvPr id="710" name="Google Shape;710;p38"/>
          <p:cNvPicPr preferRelativeResize="0"/>
          <p:nvPr/>
        </p:nvPicPr>
        <p:blipFill>
          <a:blip r:embed="rId4">
            <a:alphaModFix/>
          </a:blip>
          <a:stretch>
            <a:fillRect/>
          </a:stretch>
        </p:blipFill>
        <p:spPr>
          <a:xfrm>
            <a:off x="5504170" y="6324874"/>
            <a:ext cx="395909" cy="384808"/>
          </a:xfrm>
          <a:prstGeom prst="rect">
            <a:avLst/>
          </a:prstGeom>
          <a:noFill/>
          <a:ln>
            <a:noFill/>
          </a:ln>
        </p:spPr>
      </p:pic>
      <p:sp>
        <p:nvSpPr>
          <p:cNvPr id="711" name="Google Shape;711;p38"/>
          <p:cNvSpPr txBox="1"/>
          <p:nvPr/>
        </p:nvSpPr>
        <p:spPr>
          <a:xfrm>
            <a:off x="5900076" y="6260557"/>
            <a:ext cx="2726092" cy="342400"/>
          </a:xfrm>
          <a:prstGeom prst="rect">
            <a:avLst/>
          </a:prstGeom>
          <a:noFill/>
          <a:ln>
            <a:noFill/>
          </a:ln>
        </p:spPr>
        <p:txBody>
          <a:bodyPr spcFirstLastPara="1" wrap="square" lIns="121900" tIns="121900" rIns="121900" bIns="121900" anchor="t" anchorCtr="0">
            <a:noAutofit/>
          </a:bodyPr>
          <a:lstStyle/>
          <a:p>
            <a:r>
              <a:rPr lang="en" sz="2400" err="1">
                <a:latin typeface="Roboto Mono"/>
                <a:ea typeface="Roboto Mono"/>
                <a:cs typeface="Roboto Mono"/>
                <a:sym typeface="Roboto Mono"/>
              </a:rPr>
              <a:t>process.py</a:t>
            </a:r>
            <a:endParaRPr sz="2400">
              <a:latin typeface="Roboto Mono"/>
              <a:ea typeface="Roboto Mono"/>
              <a:cs typeface="Roboto Mono"/>
              <a:sym typeface="Roboto Mono"/>
            </a:endParaRPr>
          </a:p>
        </p:txBody>
      </p:sp>
      <p:pic>
        <p:nvPicPr>
          <p:cNvPr id="712" name="Google Shape;712;p38"/>
          <p:cNvPicPr preferRelativeResize="0"/>
          <p:nvPr/>
        </p:nvPicPr>
        <p:blipFill>
          <a:blip r:embed="rId4">
            <a:alphaModFix/>
          </a:blip>
          <a:stretch>
            <a:fillRect/>
          </a:stretch>
        </p:blipFill>
        <p:spPr>
          <a:xfrm>
            <a:off x="8032146" y="6324874"/>
            <a:ext cx="395909" cy="384808"/>
          </a:xfrm>
          <a:prstGeom prst="rect">
            <a:avLst/>
          </a:prstGeom>
          <a:noFill/>
          <a:ln>
            <a:noFill/>
          </a:ln>
        </p:spPr>
      </p:pic>
      <p:sp>
        <p:nvSpPr>
          <p:cNvPr id="713" name="Google Shape;713;p38"/>
          <p:cNvSpPr txBox="1"/>
          <p:nvPr/>
        </p:nvSpPr>
        <p:spPr>
          <a:xfrm>
            <a:off x="8428052" y="6260557"/>
            <a:ext cx="2454311" cy="342400"/>
          </a:xfrm>
          <a:prstGeom prst="rect">
            <a:avLst/>
          </a:prstGeom>
          <a:noFill/>
          <a:ln>
            <a:noFill/>
          </a:ln>
        </p:spPr>
        <p:txBody>
          <a:bodyPr spcFirstLastPara="1" wrap="square" lIns="121900" tIns="121900" rIns="121900" bIns="121900" anchor="t" anchorCtr="0">
            <a:noAutofit/>
          </a:bodyPr>
          <a:lstStyle/>
          <a:p>
            <a:r>
              <a:rPr lang="en" sz="2400" err="1">
                <a:latin typeface="Roboto Mono"/>
                <a:ea typeface="Roboto Mono"/>
                <a:cs typeface="Roboto Mono"/>
                <a:sym typeface="Roboto Mono"/>
              </a:rPr>
              <a:t>DRAFT.docx</a:t>
            </a:r>
            <a:endParaRPr sz="2400">
              <a:latin typeface="Roboto Mono"/>
              <a:ea typeface="Roboto Mono"/>
              <a:cs typeface="Roboto Mono"/>
              <a:sym typeface="Roboto Mono"/>
            </a:endParaRPr>
          </a:p>
        </p:txBody>
      </p:sp>
      <p:cxnSp>
        <p:nvCxnSpPr>
          <p:cNvPr id="714" name="Google Shape;714;p38"/>
          <p:cNvCxnSpPr>
            <a:stCxn id="706" idx="0"/>
            <a:endCxn id="704" idx="2"/>
          </p:cNvCxnSpPr>
          <p:nvPr/>
        </p:nvCxnSpPr>
        <p:spPr>
          <a:xfrm flipV="1">
            <a:off x="3497290" y="5943204"/>
            <a:ext cx="916972" cy="349512"/>
          </a:xfrm>
          <a:prstGeom prst="straightConnector1">
            <a:avLst/>
          </a:prstGeom>
          <a:noFill/>
          <a:ln w="9525" cap="flat" cmpd="sng">
            <a:solidFill>
              <a:schemeClr val="dk2"/>
            </a:solidFill>
            <a:prstDash val="solid"/>
            <a:round/>
            <a:headEnd type="none" w="med" len="med"/>
            <a:tailEnd type="none" w="med" len="med"/>
          </a:ln>
        </p:spPr>
      </p:cxnSp>
      <p:cxnSp>
        <p:nvCxnSpPr>
          <p:cNvPr id="715" name="Google Shape;715;p38"/>
          <p:cNvCxnSpPr>
            <a:stCxn id="704" idx="2"/>
            <a:endCxn id="710" idx="0"/>
          </p:cNvCxnSpPr>
          <p:nvPr/>
        </p:nvCxnSpPr>
        <p:spPr>
          <a:xfrm>
            <a:off x="4414262" y="5943204"/>
            <a:ext cx="1287863" cy="381670"/>
          </a:xfrm>
          <a:prstGeom prst="straightConnector1">
            <a:avLst/>
          </a:prstGeom>
          <a:noFill/>
          <a:ln w="9525" cap="flat" cmpd="sng">
            <a:solidFill>
              <a:schemeClr val="dk2"/>
            </a:solidFill>
            <a:prstDash val="solid"/>
            <a:round/>
            <a:headEnd type="none" w="med" len="med"/>
            <a:tailEnd type="none" w="med" len="med"/>
          </a:ln>
        </p:spPr>
      </p:cxnSp>
      <p:cxnSp>
        <p:nvCxnSpPr>
          <p:cNvPr id="716" name="Google Shape;716;p38"/>
          <p:cNvCxnSpPr>
            <a:stCxn id="704" idx="2"/>
            <a:endCxn id="712" idx="0"/>
          </p:cNvCxnSpPr>
          <p:nvPr/>
        </p:nvCxnSpPr>
        <p:spPr>
          <a:xfrm>
            <a:off x="4414262" y="5943204"/>
            <a:ext cx="3815839" cy="381670"/>
          </a:xfrm>
          <a:prstGeom prst="straightConnector1">
            <a:avLst/>
          </a:prstGeom>
          <a:noFill/>
          <a:ln w="9525" cap="flat" cmpd="sng">
            <a:solidFill>
              <a:schemeClr val="dk2"/>
            </a:solidFill>
            <a:prstDash val="solid"/>
            <a:round/>
            <a:headEnd type="none" w="med" len="med"/>
            <a:tailEnd type="none" w="med" len="med"/>
          </a:ln>
        </p:spPr>
      </p:cxnSp>
      <p:sp>
        <p:nvSpPr>
          <p:cNvPr id="717" name="Google Shape;717;p38"/>
          <p:cNvSpPr txBox="1"/>
          <p:nvPr/>
        </p:nvSpPr>
        <p:spPr>
          <a:xfrm>
            <a:off x="893427" y="-45648"/>
            <a:ext cx="11601200" cy="342400"/>
          </a:xfrm>
          <a:prstGeom prst="rect">
            <a:avLst/>
          </a:prstGeom>
          <a:noFill/>
          <a:ln>
            <a:noFill/>
          </a:ln>
        </p:spPr>
        <p:txBody>
          <a:bodyPr spcFirstLastPara="1" wrap="square" lIns="121900" tIns="121900" rIns="121900" bIns="121900" anchor="t" anchorCtr="0">
            <a:noAutofit/>
          </a:bodyPr>
          <a:lstStyle/>
          <a:p>
            <a:r>
              <a:rPr lang="en" sz="2400" dirty="0">
                <a:latin typeface="Roboto Mono"/>
                <a:ea typeface="Roboto Mono"/>
                <a:cs typeface="Roboto Mono"/>
                <a:sym typeface="Roboto Mono"/>
              </a:rPr>
              <a:t>From </a:t>
            </a:r>
            <a:r>
              <a:rPr lang="en" sz="2400" dirty="0">
                <a:highlight>
                  <a:srgbClr val="00FF00"/>
                </a:highlight>
                <a:latin typeface="Roboto Mono"/>
                <a:ea typeface="Roboto Mono"/>
                <a:cs typeface="Roboto Mono"/>
                <a:sym typeface="Roboto Mono"/>
              </a:rPr>
              <a:t>dissertation</a:t>
            </a:r>
            <a:r>
              <a:rPr lang="en" sz="2400" dirty="0">
                <a:latin typeface="Roboto Mono"/>
                <a:ea typeface="Roboto Mono"/>
                <a:cs typeface="Roboto Mono"/>
                <a:sym typeface="Roboto Mono"/>
              </a:rPr>
              <a:t>: </a:t>
            </a:r>
            <a:r>
              <a:rPr lang="en" sz="2400" dirty="0">
                <a:solidFill>
                  <a:srgbClr val="F02446"/>
                </a:solidFill>
                <a:latin typeface="Roboto Mono"/>
                <a:ea typeface="Roboto Mono"/>
                <a:cs typeface="Roboto Mono"/>
                <a:sym typeface="Roboto Mono"/>
              </a:rPr>
              <a:t>../</a:t>
            </a:r>
            <a:r>
              <a:rPr lang="en" sz="2400" dirty="0" err="1">
                <a:solidFill>
                  <a:srgbClr val="F02446"/>
                </a:solidFill>
                <a:latin typeface="Roboto Mono"/>
                <a:ea typeface="Roboto Mono"/>
                <a:cs typeface="Roboto Mono"/>
                <a:sym typeface="Roboto Mono"/>
              </a:rPr>
              <a:t>my_project</a:t>
            </a:r>
            <a:r>
              <a:rPr lang="en" sz="2400" dirty="0">
                <a:solidFill>
                  <a:srgbClr val="F02446"/>
                </a:solidFill>
                <a:latin typeface="Roboto Mono"/>
                <a:ea typeface="Roboto Mono"/>
                <a:cs typeface="Roboto Mono"/>
                <a:sym typeface="Roboto Mono"/>
              </a:rPr>
              <a:t>/</a:t>
            </a:r>
            <a:r>
              <a:rPr lang="en" sz="2400" dirty="0" err="1">
                <a:solidFill>
                  <a:srgbClr val="F02446"/>
                </a:solidFill>
                <a:latin typeface="Roboto Mono"/>
                <a:ea typeface="Roboto Mono"/>
                <a:cs typeface="Roboto Mono"/>
                <a:sym typeface="Roboto Mono"/>
              </a:rPr>
              <a:t>data.csv</a:t>
            </a:r>
            <a:r>
              <a:rPr lang="en" sz="2400" dirty="0">
                <a:solidFill>
                  <a:srgbClr val="F02446"/>
                </a:solidFill>
                <a:latin typeface="Roboto Mono"/>
                <a:ea typeface="Roboto Mono"/>
                <a:cs typeface="Roboto Mono"/>
                <a:sym typeface="Roboto Mono"/>
              </a:rPr>
              <a:t> </a:t>
            </a:r>
            <a:endParaRPr sz="2400" dirty="0">
              <a:solidFill>
                <a:srgbClr val="F02446"/>
              </a:solidFill>
              <a:latin typeface="Roboto Mono"/>
              <a:ea typeface="Roboto Mono"/>
              <a:cs typeface="Roboto Mono"/>
              <a:sym typeface="Roboto Mono"/>
            </a:endParaRPr>
          </a:p>
        </p:txBody>
      </p:sp>
    </p:spTree>
    <p:extLst>
      <p:ext uri="{BB962C8B-B14F-4D97-AF65-F5344CB8AC3E}">
        <p14:creationId xmlns:p14="http://schemas.microsoft.com/office/powerpoint/2010/main" val="33863778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7F7984-3C9F-14BA-847F-C2CBA74200EB}"/>
              </a:ext>
            </a:extLst>
          </p:cNvPr>
          <p:cNvSpPr>
            <a:spLocks noGrp="1"/>
          </p:cNvSpPr>
          <p:nvPr>
            <p:ph type="title"/>
          </p:nvPr>
        </p:nvSpPr>
        <p:spPr/>
        <p:txBody>
          <a:bodyPr>
            <a:normAutofit/>
          </a:bodyPr>
          <a:lstStyle/>
          <a:p>
            <a:r>
              <a:rPr lang="en-US" dirty="0">
                <a:solidFill>
                  <a:schemeClr val="tx1"/>
                </a:solidFill>
              </a:rPr>
              <a:t>Talk to each other!</a:t>
            </a:r>
          </a:p>
        </p:txBody>
      </p:sp>
      <p:sp>
        <p:nvSpPr>
          <p:cNvPr id="3" name="TextBox 2">
            <a:extLst>
              <a:ext uri="{FF2B5EF4-FFF2-40B4-BE49-F238E27FC236}">
                <a16:creationId xmlns:a16="http://schemas.microsoft.com/office/drawing/2014/main" id="{E04DB09A-31A2-FC2A-C751-C86B779DF41C}"/>
              </a:ext>
            </a:extLst>
          </p:cNvPr>
          <p:cNvSpPr txBox="1"/>
          <p:nvPr/>
        </p:nvSpPr>
        <p:spPr>
          <a:xfrm>
            <a:off x="1164054" y="2644170"/>
            <a:ext cx="10446754" cy="2554545"/>
          </a:xfrm>
          <a:prstGeom prst="rect">
            <a:avLst/>
          </a:prstGeom>
          <a:noFill/>
        </p:spPr>
        <p:txBody>
          <a:bodyPr wrap="square" rtlCol="0">
            <a:spAutoFit/>
          </a:bodyPr>
          <a:lstStyle/>
          <a:p>
            <a:r>
              <a:rPr lang="en-US" sz="3200" dirty="0"/>
              <a:t>This is a great opportunity to meet other people that are learning how to code!</a:t>
            </a:r>
          </a:p>
          <a:p>
            <a:endParaRPr lang="en-US" sz="3200" dirty="0"/>
          </a:p>
          <a:p>
            <a:endParaRPr lang="en-US" sz="3200" dirty="0"/>
          </a:p>
          <a:p>
            <a:r>
              <a:rPr lang="en-US" sz="3200" dirty="0"/>
              <a:t>You can learn from each other and even stay in touch </a:t>
            </a:r>
            <a:r>
              <a:rPr lang="en-US" sz="3200" dirty="0">
                <a:sym typeface="Wingdings" pitchFamily="2" charset="2"/>
              </a:rPr>
              <a:t> </a:t>
            </a:r>
            <a:endParaRPr lang="en-US" sz="3200" dirty="0"/>
          </a:p>
        </p:txBody>
      </p:sp>
    </p:spTree>
    <p:extLst>
      <p:ext uri="{BB962C8B-B14F-4D97-AF65-F5344CB8AC3E}">
        <p14:creationId xmlns:p14="http://schemas.microsoft.com/office/powerpoint/2010/main" val="72640936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4E9868-9F4D-27E4-A0D6-E0DBF11C5096}"/>
              </a:ext>
            </a:extLst>
          </p:cNvPr>
          <p:cNvSpPr>
            <a:spLocks noGrp="1"/>
          </p:cNvSpPr>
          <p:nvPr>
            <p:ph type="title"/>
          </p:nvPr>
        </p:nvSpPr>
        <p:spPr>
          <a:xfrm>
            <a:off x="1095957" y="593367"/>
            <a:ext cx="10680443" cy="831200"/>
          </a:xfrm>
        </p:spPr>
        <p:txBody>
          <a:bodyPr/>
          <a:lstStyle/>
          <a:p>
            <a:r>
              <a:rPr lang="en-US" dirty="0">
                <a:solidFill>
                  <a:schemeClr val="tx1"/>
                </a:solidFill>
              </a:rPr>
              <a:t>How to find paths in your computer?</a:t>
            </a:r>
          </a:p>
        </p:txBody>
      </p:sp>
      <p:sp>
        <p:nvSpPr>
          <p:cNvPr id="3" name="Text Placeholder 2">
            <a:extLst>
              <a:ext uri="{FF2B5EF4-FFF2-40B4-BE49-F238E27FC236}">
                <a16:creationId xmlns:a16="http://schemas.microsoft.com/office/drawing/2014/main" id="{16B10908-A888-898F-37A4-B72EFFEE341E}"/>
              </a:ext>
            </a:extLst>
          </p:cNvPr>
          <p:cNvSpPr>
            <a:spLocks noGrp="1"/>
          </p:cNvSpPr>
          <p:nvPr>
            <p:ph type="body" idx="1"/>
          </p:nvPr>
        </p:nvSpPr>
        <p:spPr>
          <a:xfrm>
            <a:off x="1287868" y="1886588"/>
            <a:ext cx="10680443" cy="4555200"/>
          </a:xfrm>
        </p:spPr>
        <p:txBody>
          <a:bodyPr/>
          <a:lstStyle/>
          <a:p>
            <a:pPr marL="608965" indent="-456565"/>
            <a:r>
              <a:rPr lang="en-US" sz="2800" b="1" dirty="0"/>
              <a:t>Mac:</a:t>
            </a:r>
          </a:p>
          <a:p>
            <a:pPr marL="1218565" lvl="1" indent="-422910"/>
            <a:r>
              <a:rPr lang="en-US" sz="2800" i="0" dirty="0"/>
              <a:t>Right click on a file &gt; Get info ("Where")</a:t>
            </a:r>
          </a:p>
          <a:p>
            <a:pPr marL="795655" lvl="1" indent="0">
              <a:buNone/>
            </a:pPr>
            <a:endParaRPr lang="en-US" sz="2800" i="0" dirty="0"/>
          </a:p>
          <a:p>
            <a:pPr marL="608965" indent="-456565"/>
            <a:r>
              <a:rPr lang="en-US" sz="2800" b="1" dirty="0"/>
              <a:t>Windows:</a:t>
            </a:r>
          </a:p>
          <a:p>
            <a:pPr marL="1218565" lvl="1" indent="-422910"/>
            <a:r>
              <a:rPr lang="en-US" sz="2800" i="0" dirty="0"/>
              <a:t>Right click on a file &gt; Properties ("Location")</a:t>
            </a:r>
          </a:p>
          <a:p>
            <a:pPr marL="1218565" lvl="1" indent="-422910"/>
            <a:r>
              <a:rPr lang="en-US" sz="2800" i="0" dirty="0"/>
              <a:t>Or clicking in the box that contains the file name (above the list of files inside the folder)</a:t>
            </a:r>
          </a:p>
        </p:txBody>
      </p:sp>
    </p:spTree>
    <p:extLst>
      <p:ext uri="{BB962C8B-B14F-4D97-AF65-F5344CB8AC3E}">
        <p14:creationId xmlns:p14="http://schemas.microsoft.com/office/powerpoint/2010/main" val="421476737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976"/>
        <p:cNvGrpSpPr/>
        <p:nvPr/>
      </p:nvGrpSpPr>
      <p:grpSpPr>
        <a:xfrm>
          <a:off x="0" y="0"/>
          <a:ext cx="0" cy="0"/>
          <a:chOff x="0" y="0"/>
          <a:chExt cx="0" cy="0"/>
        </a:xfrm>
      </p:grpSpPr>
      <p:sp>
        <p:nvSpPr>
          <p:cNvPr id="977" name="Google Shape;977;p45"/>
          <p:cNvSpPr txBox="1">
            <a:spLocks noGrp="1"/>
          </p:cNvSpPr>
          <p:nvPr>
            <p:ph type="title"/>
          </p:nvPr>
        </p:nvSpPr>
        <p:spPr>
          <a:xfrm>
            <a:off x="1097525" y="624364"/>
            <a:ext cx="11360800" cy="831200"/>
          </a:xfrm>
          <a:prstGeom prst="rect">
            <a:avLst/>
          </a:prstGeom>
        </p:spPr>
        <p:txBody>
          <a:bodyPr spcFirstLastPara="1" vert="horz" wrap="square" lIns="121900" tIns="121900" rIns="121900" bIns="121900" rtlCol="0" anchor="t" anchorCtr="0">
            <a:noAutofit/>
          </a:bodyPr>
          <a:lstStyle/>
          <a:p>
            <a:r>
              <a:rPr lang="en" dirty="0">
                <a:solidFill>
                  <a:schemeClr val="tx1"/>
                </a:solidFill>
              </a:rPr>
              <a:t>Store Project Files Together</a:t>
            </a:r>
            <a:endParaRPr dirty="0">
              <a:solidFill>
                <a:schemeClr val="tx1"/>
              </a:solidFill>
            </a:endParaRPr>
          </a:p>
        </p:txBody>
      </p:sp>
      <p:sp>
        <p:nvSpPr>
          <p:cNvPr id="978" name="Google Shape;978;p45"/>
          <p:cNvSpPr txBox="1">
            <a:spLocks noGrp="1"/>
          </p:cNvSpPr>
          <p:nvPr>
            <p:ph type="body" idx="1"/>
          </p:nvPr>
        </p:nvSpPr>
        <p:spPr>
          <a:xfrm>
            <a:off x="1097525" y="1567630"/>
            <a:ext cx="11360800" cy="5052800"/>
          </a:xfrm>
          <a:prstGeom prst="rect">
            <a:avLst/>
          </a:prstGeom>
        </p:spPr>
        <p:txBody>
          <a:bodyPr spcFirstLastPara="1" vert="horz" wrap="square" lIns="121900" tIns="121900" rIns="121900" bIns="121900" rtlCol="0" anchor="t" anchorCtr="0">
            <a:noAutofit/>
          </a:bodyPr>
          <a:lstStyle/>
          <a:p>
            <a:pPr marL="0" indent="0">
              <a:buNone/>
            </a:pPr>
            <a:r>
              <a:rPr lang="en"/>
              <a:t>project_directory</a:t>
            </a:r>
            <a:endParaRPr/>
          </a:p>
          <a:p>
            <a:pPr>
              <a:spcBef>
                <a:spcPts val="2133"/>
              </a:spcBef>
              <a:buChar char="➢"/>
            </a:pPr>
            <a:r>
              <a:rPr lang="en"/>
              <a:t>code</a:t>
            </a:r>
            <a:endParaRPr/>
          </a:p>
          <a:p>
            <a:pPr marL="1828754" lvl="1">
              <a:spcBef>
                <a:spcPts val="0"/>
              </a:spcBef>
            </a:pPr>
            <a:r>
              <a:rPr lang="en"/>
              <a:t>process_data.r</a:t>
            </a:r>
            <a:endParaRPr/>
          </a:p>
          <a:p>
            <a:pPr marL="1828754" lvl="1">
              <a:spcBef>
                <a:spcPts val="0"/>
              </a:spcBef>
            </a:pPr>
            <a:r>
              <a:rPr lang="en"/>
              <a:t>make_graphs.r</a:t>
            </a:r>
            <a:endParaRPr/>
          </a:p>
          <a:p>
            <a:pPr marL="1828754" lvl="1">
              <a:spcBef>
                <a:spcPts val="0"/>
              </a:spcBef>
            </a:pPr>
            <a:r>
              <a:rPr lang="en"/>
              <a:t>estimate_model.r</a:t>
            </a:r>
            <a:endParaRPr/>
          </a:p>
          <a:p>
            <a:pPr>
              <a:buChar char="➢"/>
            </a:pPr>
            <a:r>
              <a:rPr lang="en"/>
              <a:t>data</a:t>
            </a:r>
            <a:endParaRPr/>
          </a:p>
          <a:p>
            <a:pPr marL="1828754" lvl="1">
              <a:spcBef>
                <a:spcPts val="0"/>
              </a:spcBef>
            </a:pPr>
            <a:r>
              <a:rPr lang="en"/>
              <a:t>people.csv</a:t>
            </a:r>
            <a:endParaRPr/>
          </a:p>
          <a:p>
            <a:pPr marL="1828754" lvl="1">
              <a:spcBef>
                <a:spcPts val="0"/>
              </a:spcBef>
            </a:pPr>
            <a:r>
              <a:rPr lang="en"/>
              <a:t>exam1.csv</a:t>
            </a:r>
            <a:endParaRPr/>
          </a:p>
          <a:p>
            <a:pPr>
              <a:buChar char="➢"/>
            </a:pPr>
            <a:r>
              <a:rPr lang="en"/>
              <a:t>output</a:t>
            </a:r>
            <a:endParaRPr/>
          </a:p>
          <a:p>
            <a:pPr marL="1828754" lvl="1">
              <a:spcBef>
                <a:spcPts val="0"/>
              </a:spcBef>
            </a:pPr>
            <a:r>
              <a:rPr lang="en"/>
              <a:t>impact_plot.pdf</a:t>
            </a:r>
            <a:endParaRPr/>
          </a:p>
          <a:p>
            <a:pPr>
              <a:buChar char="➢"/>
            </a:pPr>
            <a:r>
              <a:rPr lang="en"/>
              <a:t>reports</a:t>
            </a:r>
            <a:endParaRPr/>
          </a:p>
          <a:p>
            <a:pPr marL="1828754" lvl="1">
              <a:spcBef>
                <a:spcPts val="0"/>
              </a:spcBef>
            </a:pPr>
            <a:r>
              <a:rPr lang="en"/>
              <a:t>chapter1.docx</a:t>
            </a:r>
            <a:endParaRPr/>
          </a:p>
        </p:txBody>
      </p:sp>
      <p:grpSp>
        <p:nvGrpSpPr>
          <p:cNvPr id="979" name="Google Shape;979;p45"/>
          <p:cNvGrpSpPr/>
          <p:nvPr/>
        </p:nvGrpSpPr>
        <p:grpSpPr>
          <a:xfrm>
            <a:off x="3789692" y="1935231"/>
            <a:ext cx="6465167" cy="603233"/>
            <a:chOff x="2330825" y="1428175"/>
            <a:chExt cx="4848875" cy="452425"/>
          </a:xfrm>
        </p:grpSpPr>
        <p:cxnSp>
          <p:nvCxnSpPr>
            <p:cNvPr id="980" name="Google Shape;980;p45"/>
            <p:cNvCxnSpPr/>
            <p:nvPr/>
          </p:nvCxnSpPr>
          <p:spPr>
            <a:xfrm rot="10800000">
              <a:off x="2330825" y="1428175"/>
              <a:ext cx="2199300" cy="368100"/>
            </a:xfrm>
            <a:prstGeom prst="straightConnector1">
              <a:avLst/>
            </a:prstGeom>
            <a:noFill/>
            <a:ln w="9525" cap="flat" cmpd="sng">
              <a:solidFill>
                <a:srgbClr val="FF0000"/>
              </a:solidFill>
              <a:prstDash val="solid"/>
              <a:round/>
              <a:headEnd type="none" w="med" len="med"/>
              <a:tailEnd type="triangle" w="med" len="med"/>
            </a:ln>
          </p:spPr>
        </p:cxnSp>
        <p:sp>
          <p:nvSpPr>
            <p:cNvPr id="981" name="Google Shape;981;p45"/>
            <p:cNvSpPr txBox="1"/>
            <p:nvPr/>
          </p:nvSpPr>
          <p:spPr>
            <a:xfrm>
              <a:off x="4610200" y="1623800"/>
              <a:ext cx="2569500" cy="256800"/>
            </a:xfrm>
            <a:prstGeom prst="rect">
              <a:avLst/>
            </a:prstGeom>
            <a:noFill/>
            <a:ln>
              <a:noFill/>
            </a:ln>
          </p:spPr>
          <p:txBody>
            <a:bodyPr spcFirstLastPara="1" wrap="square" lIns="121900" tIns="121900" rIns="121900" bIns="121900" anchor="t" anchorCtr="0">
              <a:noAutofit/>
            </a:bodyPr>
            <a:lstStyle/>
            <a:p>
              <a:r>
                <a:rPr lang="en" sz="2400">
                  <a:solidFill>
                    <a:srgbClr val="FF0000"/>
                  </a:solidFill>
                  <a:latin typeface="Roboto Mono"/>
                  <a:ea typeface="Roboto Mono"/>
                  <a:cs typeface="Roboto Mono"/>
                  <a:sym typeface="Roboto Mono"/>
                </a:rPr>
                <a:t>working directory</a:t>
              </a:r>
              <a:endParaRPr sz="2400">
                <a:solidFill>
                  <a:srgbClr val="FF0000"/>
                </a:solidFill>
                <a:latin typeface="Roboto Mono"/>
                <a:ea typeface="Roboto Mono"/>
                <a:cs typeface="Roboto Mono"/>
                <a:sym typeface="Roboto Mono"/>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965"/>
        <p:cNvGrpSpPr/>
        <p:nvPr/>
      </p:nvGrpSpPr>
      <p:grpSpPr>
        <a:xfrm>
          <a:off x="0" y="0"/>
          <a:ext cx="0" cy="0"/>
          <a:chOff x="0" y="0"/>
          <a:chExt cx="0" cy="0"/>
        </a:xfrm>
      </p:grpSpPr>
      <p:sp>
        <p:nvSpPr>
          <p:cNvPr id="966" name="Google Shape;966;p43"/>
          <p:cNvSpPr txBox="1">
            <a:spLocks noGrp="1"/>
          </p:cNvSpPr>
          <p:nvPr>
            <p:ph type="title"/>
          </p:nvPr>
        </p:nvSpPr>
        <p:spPr>
          <a:xfrm>
            <a:off x="1035532" y="767426"/>
            <a:ext cx="10518036" cy="831200"/>
          </a:xfrm>
          <a:prstGeom prst="rect">
            <a:avLst/>
          </a:prstGeom>
        </p:spPr>
        <p:txBody>
          <a:bodyPr spcFirstLastPara="1" vert="horz" wrap="square" lIns="121900" tIns="121900" rIns="121900" bIns="121900" rtlCol="0" anchor="t" anchorCtr="0">
            <a:noAutofit/>
          </a:bodyPr>
          <a:lstStyle/>
          <a:p>
            <a:r>
              <a:rPr lang="en" dirty="0">
                <a:solidFill>
                  <a:schemeClr val="tx1"/>
                </a:solidFill>
              </a:rPr>
              <a:t>But what is the Working Directory for R?</a:t>
            </a:r>
            <a:endParaRPr dirty="0">
              <a:solidFill>
                <a:schemeClr val="tx1"/>
              </a:solidFill>
            </a:endParaRPr>
          </a:p>
        </p:txBody>
      </p:sp>
      <p:sp>
        <p:nvSpPr>
          <p:cNvPr id="967" name="Google Shape;967;p43"/>
          <p:cNvSpPr txBox="1">
            <a:spLocks noGrp="1"/>
          </p:cNvSpPr>
          <p:nvPr>
            <p:ph type="body" idx="1"/>
          </p:nvPr>
        </p:nvSpPr>
        <p:spPr>
          <a:xfrm>
            <a:off x="1035532" y="1598626"/>
            <a:ext cx="11360800" cy="4555200"/>
          </a:xfrm>
          <a:prstGeom prst="rect">
            <a:avLst/>
          </a:prstGeom>
        </p:spPr>
        <p:txBody>
          <a:bodyPr spcFirstLastPara="1" vert="horz" wrap="square" lIns="121900" tIns="121900" rIns="121900" bIns="121900" rtlCol="0" anchor="t" anchorCtr="0">
            <a:noAutofit/>
          </a:bodyPr>
          <a:lstStyle/>
          <a:p>
            <a:pPr>
              <a:spcBef>
                <a:spcPts val="2133"/>
              </a:spcBef>
            </a:pPr>
            <a:r>
              <a:rPr lang="en" sz="3200" dirty="0"/>
              <a:t>Default: home directory of the user (~)</a:t>
            </a:r>
            <a:endParaRPr sz="3200" dirty="0"/>
          </a:p>
          <a:p>
            <a:r>
              <a:rPr lang="en" sz="3200" dirty="0"/>
              <a:t>RStudio Projects: the folder you associate with the project</a:t>
            </a:r>
          </a:p>
          <a:p>
            <a:pPr marL="152396" indent="0">
              <a:buNone/>
            </a:pPr>
            <a:endParaRPr lang="en" sz="3200" dirty="0"/>
          </a:p>
          <a:p>
            <a:pPr marL="0" indent="0">
              <a:spcBef>
                <a:spcPts val="2133"/>
              </a:spcBef>
              <a:spcAft>
                <a:spcPts val="2133"/>
              </a:spcAft>
              <a:buNone/>
            </a:pPr>
            <a:r>
              <a:rPr lang="en" sz="3200" dirty="0">
                <a:solidFill>
                  <a:schemeClr val="tx1"/>
                </a:solidFill>
              </a:rPr>
              <a:t>&gt;&gt; You can set or change the working directory</a:t>
            </a:r>
          </a:p>
        </p:txBody>
      </p:sp>
      <p:sp>
        <p:nvSpPr>
          <p:cNvPr id="2" name="TextBox 1">
            <a:extLst>
              <a:ext uri="{FF2B5EF4-FFF2-40B4-BE49-F238E27FC236}">
                <a16:creationId xmlns:a16="http://schemas.microsoft.com/office/drawing/2014/main" id="{ABCF6595-5DAC-0FFC-C94E-E38536CF805F}"/>
              </a:ext>
            </a:extLst>
          </p:cNvPr>
          <p:cNvSpPr txBox="1"/>
          <p:nvPr/>
        </p:nvSpPr>
        <p:spPr>
          <a:xfrm>
            <a:off x="2373180" y="4410675"/>
            <a:ext cx="7842739" cy="1815882"/>
          </a:xfrm>
          <a:prstGeom prst="rect">
            <a:avLst/>
          </a:prstGeom>
          <a:noFill/>
        </p:spPr>
        <p:txBody>
          <a:bodyPr wrap="square" rtlCol="0">
            <a:spAutoFit/>
          </a:bodyPr>
          <a:lstStyle/>
          <a:p>
            <a:pPr marL="285750" indent="-285750">
              <a:buFont typeface="Arial" panose="020B0604020202020204" pitchFamily="34" charset="0"/>
              <a:buChar char="•"/>
            </a:pPr>
            <a:r>
              <a:rPr lang="en-US" sz="2000" b="1" dirty="0" err="1">
                <a:solidFill>
                  <a:srgbClr val="7030A0"/>
                </a:solidFill>
                <a:latin typeface="Monaco" pitchFamily="2" charset="77"/>
              </a:rPr>
              <a:t>getwd</a:t>
            </a:r>
            <a:r>
              <a:rPr lang="en-US" sz="2000" b="1" dirty="0">
                <a:solidFill>
                  <a:srgbClr val="7030A0"/>
                </a:solidFill>
                <a:latin typeface="Monaco" pitchFamily="2" charset="77"/>
              </a:rPr>
              <a:t>() </a:t>
            </a:r>
          </a:p>
          <a:p>
            <a:r>
              <a:rPr lang="en-US" sz="2400" b="1" dirty="0"/>
              <a:t>	Ask R to tell you where the working directory is now</a:t>
            </a:r>
          </a:p>
          <a:p>
            <a:pPr marL="285750" indent="-285750">
              <a:buFont typeface="Arial" panose="020B0604020202020204" pitchFamily="34" charset="0"/>
              <a:buChar char="•"/>
            </a:pPr>
            <a:endParaRPr lang="en-US" sz="2400" b="1" dirty="0"/>
          </a:p>
          <a:p>
            <a:pPr marL="285750" indent="-285750">
              <a:buFont typeface="Arial" panose="020B0604020202020204" pitchFamily="34" charset="0"/>
              <a:buChar char="•"/>
            </a:pPr>
            <a:r>
              <a:rPr lang="en-US" sz="2000" b="1" dirty="0" err="1">
                <a:solidFill>
                  <a:srgbClr val="7030A0"/>
                </a:solidFill>
                <a:latin typeface="Monaco" pitchFamily="2" charset="77"/>
              </a:rPr>
              <a:t>setwd</a:t>
            </a:r>
            <a:r>
              <a:rPr lang="en-US" sz="2000" b="1" dirty="0">
                <a:solidFill>
                  <a:srgbClr val="7030A0"/>
                </a:solidFill>
                <a:latin typeface="Monaco" pitchFamily="2" charset="77"/>
              </a:rPr>
              <a:t>(“</a:t>
            </a:r>
            <a:r>
              <a:rPr lang="en-US" sz="2000" b="1" dirty="0">
                <a:solidFill>
                  <a:srgbClr val="00B050"/>
                </a:solidFill>
                <a:latin typeface="Monaco" pitchFamily="2" charset="77"/>
              </a:rPr>
              <a:t>your-desired-path</a:t>
            </a:r>
            <a:r>
              <a:rPr lang="en-US" sz="2000" b="1" dirty="0">
                <a:solidFill>
                  <a:srgbClr val="7030A0"/>
                </a:solidFill>
                <a:latin typeface="Monaco" pitchFamily="2" charset="77"/>
              </a:rPr>
              <a:t>”) </a:t>
            </a:r>
          </a:p>
          <a:p>
            <a:r>
              <a:rPr lang="en-US" sz="2400" b="1" dirty="0"/>
              <a:t>	Tell R to set working directory to </a:t>
            </a:r>
            <a:r>
              <a:rPr lang="en-US" sz="2000" b="1" dirty="0">
                <a:solidFill>
                  <a:srgbClr val="00B050"/>
                </a:solidFill>
                <a:latin typeface="Monaco" pitchFamily="2" charset="77"/>
              </a:rPr>
              <a:t>your-desired-path</a:t>
            </a:r>
            <a:endParaRPr lang="en-US" sz="2000" b="1" dirty="0">
              <a:solidFill>
                <a:srgbClr val="00B050"/>
              </a:solidFill>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14A64A-D1AC-2C08-F286-2F61405632D2}"/>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95634258-DDF8-A117-C7C3-AB5ABE7AD8A8}"/>
              </a:ext>
            </a:extLst>
          </p:cNvPr>
          <p:cNvSpPr txBox="1"/>
          <p:nvPr/>
        </p:nvSpPr>
        <p:spPr>
          <a:xfrm>
            <a:off x="753979" y="2518611"/>
            <a:ext cx="10716126" cy="1200329"/>
          </a:xfrm>
          <a:prstGeom prst="rect">
            <a:avLst/>
          </a:prstGeom>
          <a:noFill/>
        </p:spPr>
        <p:txBody>
          <a:bodyPr wrap="square" rtlCol="0">
            <a:spAutoFit/>
          </a:bodyPr>
          <a:lstStyle/>
          <a:p>
            <a:r>
              <a:rPr lang="en-US" sz="7200" b="1" dirty="0">
                <a:solidFill>
                  <a:srgbClr val="0098BE"/>
                </a:solidFill>
              </a:rPr>
              <a:t>RStudio Projects</a:t>
            </a:r>
          </a:p>
        </p:txBody>
      </p:sp>
    </p:spTree>
    <p:extLst>
      <p:ext uri="{BB962C8B-B14F-4D97-AF65-F5344CB8AC3E}">
        <p14:creationId xmlns:p14="http://schemas.microsoft.com/office/powerpoint/2010/main" val="173628595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1069;p60">
            <a:extLst>
              <a:ext uri="{FF2B5EF4-FFF2-40B4-BE49-F238E27FC236}">
                <a16:creationId xmlns:a16="http://schemas.microsoft.com/office/drawing/2014/main" id="{4DE1D1AC-E537-C541-AF61-E8E542FFF75A}"/>
              </a:ext>
            </a:extLst>
          </p:cNvPr>
          <p:cNvSpPr txBox="1">
            <a:spLocks/>
          </p:cNvSpPr>
          <p:nvPr/>
        </p:nvSpPr>
        <p:spPr>
          <a:xfrm>
            <a:off x="831200" y="580755"/>
            <a:ext cx="10431532" cy="1254000"/>
          </a:xfrm>
          <a:prstGeom prst="rect">
            <a:avLst/>
          </a:prstGeom>
        </p:spPr>
        <p:txBody>
          <a:bodyPr spcFirstLastPara="1" vert="horz" wrap="square" lIns="121900" tIns="121900" rIns="121900" bIns="121900" rtlCol="0" anchor="t" anchorCtr="0">
            <a:noAutofit/>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r>
              <a:rPr lang="en-US" dirty="0">
                <a:solidFill>
                  <a:schemeClr val="tx1"/>
                </a:solidFill>
              </a:rPr>
              <a:t>RStudio Projects</a:t>
            </a:r>
            <a:endParaRPr lang="en-US" dirty="0"/>
          </a:p>
        </p:txBody>
      </p:sp>
      <p:sp>
        <p:nvSpPr>
          <p:cNvPr id="5" name="TextBox 4">
            <a:extLst>
              <a:ext uri="{FF2B5EF4-FFF2-40B4-BE49-F238E27FC236}">
                <a16:creationId xmlns:a16="http://schemas.microsoft.com/office/drawing/2014/main" id="{4E1FBECC-4C6B-0FBF-1B97-607EFE85A1CA}"/>
              </a:ext>
            </a:extLst>
          </p:cNvPr>
          <p:cNvSpPr txBox="1"/>
          <p:nvPr/>
        </p:nvSpPr>
        <p:spPr>
          <a:xfrm>
            <a:off x="831200" y="1607765"/>
            <a:ext cx="9909180" cy="1107996"/>
          </a:xfrm>
          <a:prstGeom prst="rect">
            <a:avLst/>
          </a:prstGeom>
          <a:noFill/>
        </p:spPr>
        <p:txBody>
          <a:bodyPr wrap="square">
            <a:spAutoFit/>
          </a:bodyPr>
          <a:lstStyle/>
          <a:p>
            <a:r>
              <a:rPr lang="en-US" sz="2200" dirty="0"/>
              <a:t>RStudio projects make it straightforward to divide your work into multiple contexts, </a:t>
            </a:r>
            <a:r>
              <a:rPr lang="en-US" sz="2200" b="1" dirty="0">
                <a:solidFill>
                  <a:srgbClr val="0098BE"/>
                </a:solidFill>
              </a:rPr>
              <a:t>each with their own working directory</a:t>
            </a:r>
            <a:r>
              <a:rPr lang="en-US" sz="2200" dirty="0"/>
              <a:t>, workspace, history, and source documents.</a:t>
            </a:r>
          </a:p>
        </p:txBody>
      </p:sp>
      <p:sp>
        <p:nvSpPr>
          <p:cNvPr id="7" name="TextBox 6">
            <a:extLst>
              <a:ext uri="{FF2B5EF4-FFF2-40B4-BE49-F238E27FC236}">
                <a16:creationId xmlns:a16="http://schemas.microsoft.com/office/drawing/2014/main" id="{22D8023D-A774-ACD3-A038-8723D93BA288}"/>
              </a:ext>
            </a:extLst>
          </p:cNvPr>
          <p:cNvSpPr txBox="1"/>
          <p:nvPr/>
        </p:nvSpPr>
        <p:spPr>
          <a:xfrm>
            <a:off x="2237874" y="3195106"/>
            <a:ext cx="7302078" cy="1446550"/>
          </a:xfrm>
          <a:prstGeom prst="rect">
            <a:avLst/>
          </a:prstGeom>
          <a:noFill/>
        </p:spPr>
        <p:txBody>
          <a:bodyPr wrap="square">
            <a:spAutoFit/>
          </a:bodyPr>
          <a:lstStyle/>
          <a:p>
            <a:pPr>
              <a:buNone/>
            </a:pPr>
            <a:r>
              <a:rPr lang="en-US" sz="2200" b="1" dirty="0">
                <a:solidFill>
                  <a:srgbClr val="0098BE"/>
                </a:solidFill>
              </a:rPr>
              <a:t>You can create an RStudio project:</a:t>
            </a:r>
          </a:p>
          <a:p>
            <a:pPr marL="285750" indent="-285750">
              <a:buFont typeface="Arial" panose="020B0604020202020204" pitchFamily="34" charset="0"/>
              <a:buChar char="•"/>
            </a:pPr>
            <a:r>
              <a:rPr lang="en-US" sz="2200" dirty="0"/>
              <a:t>In a brand-new directory</a:t>
            </a:r>
          </a:p>
          <a:p>
            <a:pPr marL="285750" indent="-285750">
              <a:buFont typeface="Arial" panose="020B0604020202020204" pitchFamily="34" charset="0"/>
              <a:buChar char="•"/>
            </a:pPr>
            <a:r>
              <a:rPr lang="en-US" sz="2200" dirty="0"/>
              <a:t>In an existing directory which has R code and/or data</a:t>
            </a:r>
          </a:p>
          <a:p>
            <a:pPr marL="285750" indent="-285750">
              <a:buFont typeface="Arial" panose="020B0604020202020204" pitchFamily="34" charset="0"/>
              <a:buChar char="•"/>
            </a:pPr>
            <a:r>
              <a:rPr lang="en-US" sz="2200" dirty="0"/>
              <a:t>By cloning a version control (</a:t>
            </a:r>
            <a:r>
              <a:rPr lang="en-US" sz="2200" dirty="0" err="1"/>
              <a:t>eg</a:t>
            </a:r>
            <a:r>
              <a:rPr lang="en-US" sz="2200" dirty="0"/>
              <a:t>: Git) repository</a:t>
            </a:r>
          </a:p>
        </p:txBody>
      </p:sp>
    </p:spTree>
    <p:extLst>
      <p:ext uri="{BB962C8B-B14F-4D97-AF65-F5344CB8AC3E}">
        <p14:creationId xmlns:p14="http://schemas.microsoft.com/office/powerpoint/2010/main" val="2494966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8591B7-0790-2F27-324E-9BA2ECA1E163}"/>
            </a:ext>
          </a:extLst>
        </p:cNvPr>
        <p:cNvGrpSpPr/>
        <p:nvPr/>
      </p:nvGrpSpPr>
      <p:grpSpPr>
        <a:xfrm>
          <a:off x="0" y="0"/>
          <a:ext cx="0" cy="0"/>
          <a:chOff x="0" y="0"/>
          <a:chExt cx="0" cy="0"/>
        </a:xfrm>
      </p:grpSpPr>
      <p:sp>
        <p:nvSpPr>
          <p:cNvPr id="3" name="Google Shape;1069;p60">
            <a:extLst>
              <a:ext uri="{FF2B5EF4-FFF2-40B4-BE49-F238E27FC236}">
                <a16:creationId xmlns:a16="http://schemas.microsoft.com/office/drawing/2014/main" id="{267A043B-17EF-8C80-63E8-A29F7FF98FE5}"/>
              </a:ext>
            </a:extLst>
          </p:cNvPr>
          <p:cNvSpPr txBox="1">
            <a:spLocks/>
          </p:cNvSpPr>
          <p:nvPr/>
        </p:nvSpPr>
        <p:spPr>
          <a:xfrm>
            <a:off x="831200" y="580755"/>
            <a:ext cx="10431532" cy="1254000"/>
          </a:xfrm>
          <a:prstGeom prst="rect">
            <a:avLst/>
          </a:prstGeom>
        </p:spPr>
        <p:txBody>
          <a:bodyPr spcFirstLastPara="1" vert="horz" wrap="square" lIns="121900" tIns="121900" rIns="121900" bIns="121900" rtlCol="0" anchor="t" anchorCtr="0">
            <a:noAutofit/>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r>
              <a:rPr lang="en-US" dirty="0">
                <a:solidFill>
                  <a:schemeClr val="tx1"/>
                </a:solidFill>
              </a:rPr>
              <a:t>RStudio Projects</a:t>
            </a:r>
            <a:endParaRPr lang="en-US" dirty="0"/>
          </a:p>
        </p:txBody>
      </p:sp>
      <p:sp>
        <p:nvSpPr>
          <p:cNvPr id="5" name="TextBox 4">
            <a:extLst>
              <a:ext uri="{FF2B5EF4-FFF2-40B4-BE49-F238E27FC236}">
                <a16:creationId xmlns:a16="http://schemas.microsoft.com/office/drawing/2014/main" id="{839301BA-A58C-D168-B7DE-A637CDDE3867}"/>
              </a:ext>
            </a:extLst>
          </p:cNvPr>
          <p:cNvSpPr txBox="1"/>
          <p:nvPr/>
        </p:nvSpPr>
        <p:spPr>
          <a:xfrm>
            <a:off x="831200" y="1607765"/>
            <a:ext cx="9909180" cy="1107996"/>
          </a:xfrm>
          <a:prstGeom prst="rect">
            <a:avLst/>
          </a:prstGeom>
          <a:noFill/>
        </p:spPr>
        <p:txBody>
          <a:bodyPr wrap="square">
            <a:spAutoFit/>
          </a:bodyPr>
          <a:lstStyle/>
          <a:p>
            <a:r>
              <a:rPr lang="en-US" sz="2200" dirty="0"/>
              <a:t>RStudio projects make it straightforward to divide your work into multiple contexts, </a:t>
            </a:r>
            <a:r>
              <a:rPr lang="en-US" sz="2200" b="1" dirty="0">
                <a:solidFill>
                  <a:srgbClr val="0098BE"/>
                </a:solidFill>
              </a:rPr>
              <a:t>each with their own working directory</a:t>
            </a:r>
            <a:r>
              <a:rPr lang="en-US" sz="2200" dirty="0"/>
              <a:t>, workspace, history, and source documents.</a:t>
            </a:r>
          </a:p>
        </p:txBody>
      </p:sp>
      <p:pic>
        <p:nvPicPr>
          <p:cNvPr id="1026" name="Picture 2">
            <a:extLst>
              <a:ext uri="{FF2B5EF4-FFF2-40B4-BE49-F238E27FC236}">
                <a16:creationId xmlns:a16="http://schemas.microsoft.com/office/drawing/2014/main" id="{1F7889CB-AFA8-62AC-43EB-610C2EEBD0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0487" y="3037374"/>
            <a:ext cx="4412245" cy="3239871"/>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FAA8B989-DC19-B69B-73E9-A3565DB185F6}"/>
              </a:ext>
            </a:extLst>
          </p:cNvPr>
          <p:cNvSpPr txBox="1"/>
          <p:nvPr/>
        </p:nvSpPr>
        <p:spPr>
          <a:xfrm>
            <a:off x="831200" y="3218910"/>
            <a:ext cx="6100010" cy="1107996"/>
          </a:xfrm>
          <a:prstGeom prst="rect">
            <a:avLst/>
          </a:prstGeom>
          <a:noFill/>
        </p:spPr>
        <p:txBody>
          <a:bodyPr wrap="square">
            <a:spAutoFit/>
          </a:bodyPr>
          <a:lstStyle/>
          <a:p>
            <a:r>
              <a:rPr lang="en-US" sz="2200" dirty="0"/>
              <a:t>To create a new project in the RStudio IDE, use the </a:t>
            </a:r>
            <a:r>
              <a:rPr lang="en-US" sz="2200" b="1" dirty="0">
                <a:solidFill>
                  <a:srgbClr val="00B050"/>
                </a:solidFill>
              </a:rPr>
              <a:t>Create Project</a:t>
            </a:r>
            <a:r>
              <a:rPr lang="en-US" sz="2200" dirty="0">
                <a:solidFill>
                  <a:srgbClr val="00B050"/>
                </a:solidFill>
              </a:rPr>
              <a:t> </a:t>
            </a:r>
            <a:r>
              <a:rPr lang="en-US" sz="2200" dirty="0"/>
              <a:t>command (available on the Projects menu and on the global toolbar)</a:t>
            </a:r>
          </a:p>
        </p:txBody>
      </p:sp>
    </p:spTree>
    <p:extLst>
      <p:ext uri="{BB962C8B-B14F-4D97-AF65-F5344CB8AC3E}">
        <p14:creationId xmlns:p14="http://schemas.microsoft.com/office/powerpoint/2010/main" val="183548603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C4B441-44E4-1CEC-2985-3FD92EAAA8E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991E561-50AF-D2EC-4D2C-978294179E80}"/>
              </a:ext>
            </a:extLst>
          </p:cNvPr>
          <p:cNvSpPr>
            <a:spLocks noGrp="1"/>
          </p:cNvSpPr>
          <p:nvPr>
            <p:ph type="title" idx="4294967295"/>
          </p:nvPr>
        </p:nvSpPr>
        <p:spPr>
          <a:xfrm>
            <a:off x="581192" y="702156"/>
            <a:ext cx="11029616" cy="1013800"/>
          </a:xfrm>
        </p:spPr>
        <p:txBody>
          <a:bodyPr>
            <a:normAutofit/>
          </a:bodyPr>
          <a:lstStyle/>
          <a:p>
            <a:r>
              <a:rPr lang="en-US" dirty="0">
                <a:solidFill>
                  <a:srgbClr val="FFFEFF"/>
                </a:solidFill>
                <a:ea typeface="Calibri Light"/>
                <a:cs typeface="Calibri Light"/>
              </a:rPr>
              <a:t>GETTING THERE!!</a:t>
            </a:r>
            <a:endParaRPr lang="en-US" dirty="0">
              <a:solidFill>
                <a:srgbClr val="FFFEFF"/>
              </a:solidFill>
            </a:endParaRPr>
          </a:p>
        </p:txBody>
      </p:sp>
      <p:pic>
        <p:nvPicPr>
          <p:cNvPr id="6" name="Picture 5" descr="A diagram of a road with pointers&#10;&#10;AI-generated content may be incorrect.">
            <a:extLst>
              <a:ext uri="{FF2B5EF4-FFF2-40B4-BE49-F238E27FC236}">
                <a16:creationId xmlns:a16="http://schemas.microsoft.com/office/drawing/2014/main" id="{7EDE67B7-5579-8E07-BE62-EDB85AA3E637}"/>
              </a:ext>
            </a:extLst>
          </p:cNvPr>
          <p:cNvPicPr>
            <a:picLocks noChangeAspect="1"/>
          </p:cNvPicPr>
          <p:nvPr/>
        </p:nvPicPr>
        <p:blipFill rotWithShape="1">
          <a:blip r:embed="rId2"/>
          <a:srcRect t="20791" r="7713" b="26635"/>
          <a:stretch>
            <a:fillRect/>
          </a:stretch>
        </p:blipFill>
        <p:spPr>
          <a:xfrm>
            <a:off x="1213968" y="3552161"/>
            <a:ext cx="7172916" cy="2298547"/>
          </a:xfrm>
          <a:prstGeom prst="rect">
            <a:avLst/>
          </a:prstGeom>
        </p:spPr>
      </p:pic>
      <p:pic>
        <p:nvPicPr>
          <p:cNvPr id="11" name="Graphic 10" descr="Marker with solid fill">
            <a:extLst>
              <a:ext uri="{FF2B5EF4-FFF2-40B4-BE49-F238E27FC236}">
                <a16:creationId xmlns:a16="http://schemas.microsoft.com/office/drawing/2014/main" id="{241A7C73-619E-98BE-7A3A-BACF852A0D0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93483" y="3276650"/>
            <a:ext cx="1085037" cy="1085037"/>
          </a:xfrm>
          <a:prstGeom prst="rect">
            <a:avLst/>
          </a:prstGeom>
        </p:spPr>
      </p:pic>
      <p:sp>
        <p:nvSpPr>
          <p:cNvPr id="12" name="TextBox 11">
            <a:extLst>
              <a:ext uri="{FF2B5EF4-FFF2-40B4-BE49-F238E27FC236}">
                <a16:creationId xmlns:a16="http://schemas.microsoft.com/office/drawing/2014/main" id="{79C059FC-8450-F7C7-CB31-A0DBB22508FE}"/>
              </a:ext>
            </a:extLst>
          </p:cNvPr>
          <p:cNvSpPr txBox="1"/>
          <p:nvPr/>
        </p:nvSpPr>
        <p:spPr>
          <a:xfrm>
            <a:off x="4517509" y="3075006"/>
            <a:ext cx="2225408" cy="461665"/>
          </a:xfrm>
          <a:prstGeom prst="rect">
            <a:avLst/>
          </a:prstGeom>
          <a:noFill/>
        </p:spPr>
        <p:txBody>
          <a:bodyPr wrap="square" rtlCol="0">
            <a:spAutoFit/>
          </a:bodyPr>
          <a:lstStyle/>
          <a:p>
            <a:r>
              <a:rPr lang="en-US" sz="2400" dirty="0">
                <a:latin typeface="American Typewriter" panose="02090604020004020304" pitchFamily="18" charset="77"/>
                <a:cs typeface="Calibri" panose="020F0502020204030204" pitchFamily="34" charset="0"/>
              </a:rPr>
              <a:t>You are here!</a:t>
            </a:r>
          </a:p>
        </p:txBody>
      </p:sp>
      <p:pic>
        <p:nvPicPr>
          <p:cNvPr id="17" name="Graphic 16" descr="Tropical scene with solid fill">
            <a:extLst>
              <a:ext uri="{FF2B5EF4-FFF2-40B4-BE49-F238E27FC236}">
                <a16:creationId xmlns:a16="http://schemas.microsoft.com/office/drawing/2014/main" id="{A408607A-BCEF-0693-502B-CB0341520FC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896352" y="2981496"/>
            <a:ext cx="1052752" cy="1052752"/>
          </a:xfrm>
          <a:prstGeom prst="rect">
            <a:avLst/>
          </a:prstGeom>
        </p:spPr>
      </p:pic>
      <p:pic>
        <p:nvPicPr>
          <p:cNvPr id="18" name="Graphic 17" descr="Marker with solid fill">
            <a:extLst>
              <a:ext uri="{FF2B5EF4-FFF2-40B4-BE49-F238E27FC236}">
                <a16:creationId xmlns:a16="http://schemas.microsoft.com/office/drawing/2014/main" id="{C6B0DDA9-EEB8-527A-1774-12446BF1D10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674492" y="3340142"/>
            <a:ext cx="1424784" cy="1424784"/>
          </a:xfrm>
          <a:prstGeom prst="rect">
            <a:avLst/>
          </a:prstGeom>
        </p:spPr>
      </p:pic>
      <p:sp>
        <p:nvSpPr>
          <p:cNvPr id="19" name="TextBox 18">
            <a:extLst>
              <a:ext uri="{FF2B5EF4-FFF2-40B4-BE49-F238E27FC236}">
                <a16:creationId xmlns:a16="http://schemas.microsoft.com/office/drawing/2014/main" id="{083D0AD8-0A60-9F1D-AA18-81A7F26645E1}"/>
              </a:ext>
            </a:extLst>
          </p:cNvPr>
          <p:cNvSpPr txBox="1"/>
          <p:nvPr/>
        </p:nvSpPr>
        <p:spPr>
          <a:xfrm>
            <a:off x="8235341" y="2497797"/>
            <a:ext cx="1941463" cy="461665"/>
          </a:xfrm>
          <a:prstGeom prst="rect">
            <a:avLst/>
          </a:prstGeom>
          <a:noFill/>
        </p:spPr>
        <p:txBody>
          <a:bodyPr wrap="square" rtlCol="0">
            <a:spAutoFit/>
          </a:bodyPr>
          <a:lstStyle/>
          <a:p>
            <a:r>
              <a:rPr lang="en-US" sz="2400" dirty="0">
                <a:latin typeface="American Typewriter" panose="02090604020004020304" pitchFamily="18" charset="77"/>
                <a:cs typeface="Calibri" panose="020F0502020204030204" pitchFamily="34" charset="0"/>
              </a:rPr>
              <a:t>Destination</a:t>
            </a:r>
          </a:p>
        </p:txBody>
      </p:sp>
      <p:sp>
        <p:nvSpPr>
          <p:cNvPr id="20" name="TextBox 19">
            <a:extLst>
              <a:ext uri="{FF2B5EF4-FFF2-40B4-BE49-F238E27FC236}">
                <a16:creationId xmlns:a16="http://schemas.microsoft.com/office/drawing/2014/main" id="{DE5FDF83-C642-B945-89C9-94F493E3D32A}"/>
              </a:ext>
            </a:extLst>
          </p:cNvPr>
          <p:cNvSpPr txBox="1"/>
          <p:nvPr/>
        </p:nvSpPr>
        <p:spPr>
          <a:xfrm>
            <a:off x="8896352" y="4164761"/>
            <a:ext cx="2927793" cy="1200329"/>
          </a:xfrm>
          <a:prstGeom prst="rect">
            <a:avLst/>
          </a:prstGeom>
          <a:noFill/>
        </p:spPr>
        <p:txBody>
          <a:bodyPr wrap="square" rtlCol="0">
            <a:spAutoFit/>
          </a:bodyPr>
          <a:lstStyle/>
          <a:p>
            <a:r>
              <a:rPr lang="en-US" sz="2400" dirty="0">
                <a:latin typeface="American Typewriter" panose="02090604020004020304" pitchFamily="18" charset="77"/>
                <a:cs typeface="Calibri" panose="020F0502020204030204" pitchFamily="34" charset="0"/>
              </a:rPr>
              <a:t>Import a dataset and analyze it with R!</a:t>
            </a:r>
          </a:p>
        </p:txBody>
      </p:sp>
      <p:sp>
        <p:nvSpPr>
          <p:cNvPr id="21" name="TextBox 20">
            <a:extLst>
              <a:ext uri="{FF2B5EF4-FFF2-40B4-BE49-F238E27FC236}">
                <a16:creationId xmlns:a16="http://schemas.microsoft.com/office/drawing/2014/main" id="{9B3F8C15-8827-D114-4F6A-7E0A8270A7EE}"/>
              </a:ext>
            </a:extLst>
          </p:cNvPr>
          <p:cNvSpPr txBox="1"/>
          <p:nvPr/>
        </p:nvSpPr>
        <p:spPr>
          <a:xfrm>
            <a:off x="517284" y="4217204"/>
            <a:ext cx="1085037" cy="400110"/>
          </a:xfrm>
          <a:prstGeom prst="rect">
            <a:avLst/>
          </a:prstGeom>
          <a:noFill/>
        </p:spPr>
        <p:txBody>
          <a:bodyPr wrap="square" rtlCol="0">
            <a:spAutoFit/>
          </a:bodyPr>
          <a:lstStyle/>
          <a:p>
            <a:r>
              <a:rPr lang="en-US" sz="2000" dirty="0">
                <a:cs typeface="Calibri" panose="020F0502020204030204" pitchFamily="34" charset="0"/>
              </a:rPr>
              <a:t>START</a:t>
            </a:r>
          </a:p>
        </p:txBody>
      </p:sp>
      <p:pic>
        <p:nvPicPr>
          <p:cNvPr id="23" name="Graphic 22" descr="Flag with solid fill">
            <a:extLst>
              <a:ext uri="{FF2B5EF4-FFF2-40B4-BE49-F238E27FC236}">
                <a16:creationId xmlns:a16="http://schemas.microsoft.com/office/drawing/2014/main" id="{B9051E5E-1A76-07C0-67D2-4000AD2B9BF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880236" y="3612012"/>
            <a:ext cx="914400" cy="914400"/>
          </a:xfrm>
          <a:prstGeom prst="rect">
            <a:avLst/>
          </a:prstGeom>
        </p:spPr>
      </p:pic>
    </p:spTree>
    <p:extLst>
      <p:ext uri="{BB962C8B-B14F-4D97-AF65-F5344CB8AC3E}">
        <p14:creationId xmlns:p14="http://schemas.microsoft.com/office/powerpoint/2010/main" val="275702111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51205E5-416C-AFDC-81A6-4D907449D0B0}"/>
            </a:ext>
          </a:extLst>
        </p:cNvPr>
        <p:cNvGrpSpPr/>
        <p:nvPr/>
      </p:nvGrpSpPr>
      <p:grpSpPr>
        <a:xfrm>
          <a:off x="0" y="0"/>
          <a:ext cx="0" cy="0"/>
          <a:chOff x="0" y="0"/>
          <a:chExt cx="0" cy="0"/>
        </a:xfrm>
      </p:grpSpPr>
      <p:sp>
        <p:nvSpPr>
          <p:cNvPr id="11" name="Rectangle 10">
            <a:extLst>
              <a:ext uri="{FF2B5EF4-FFF2-40B4-BE49-F238E27FC236}">
                <a16:creationId xmlns:a16="http://schemas.microsoft.com/office/drawing/2014/main" id="{2928117C-9446-4E7F-AE62-95E0F6DB5B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3" name="Rectangle 12">
            <a:extLst>
              <a:ext uri="{FF2B5EF4-FFF2-40B4-BE49-F238E27FC236}">
                <a16:creationId xmlns:a16="http://schemas.microsoft.com/office/drawing/2014/main" id="{84D30AFB-4D71-48B0-AA00-28EE92363A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5" name="Rectangle 14">
            <a:extLst>
              <a:ext uri="{FF2B5EF4-FFF2-40B4-BE49-F238E27FC236}">
                <a16:creationId xmlns:a16="http://schemas.microsoft.com/office/drawing/2014/main" id="{96A0B76F-8010-4C62-B4B6-C5FC438C05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7" name="Rectangle 16">
            <a:extLst>
              <a:ext uri="{FF2B5EF4-FFF2-40B4-BE49-F238E27FC236}">
                <a16:creationId xmlns:a16="http://schemas.microsoft.com/office/drawing/2014/main" id="{9FC936C0-4624-438D-BDD0-6B296BD640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useBgFill="1">
        <p:nvSpPr>
          <p:cNvPr id="19" name="Rectangle 18">
            <a:extLst>
              <a:ext uri="{FF2B5EF4-FFF2-40B4-BE49-F238E27FC236}">
                <a16:creationId xmlns:a16="http://schemas.microsoft.com/office/drawing/2014/main" id="{EECC1BA8-D744-4BAD-B3FB-227CB5EA7C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a:extLst>
              <a:ext uri="{FF2B5EF4-FFF2-40B4-BE49-F238E27FC236}">
                <a16:creationId xmlns:a16="http://schemas.microsoft.com/office/drawing/2014/main" id="{7587C8C6-99DF-4425-A538-D09A9D1B3EF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22" name="Rectangle 21">
              <a:extLst>
                <a:ext uri="{FF2B5EF4-FFF2-40B4-BE49-F238E27FC236}">
                  <a16:creationId xmlns:a16="http://schemas.microsoft.com/office/drawing/2014/main" id="{13577C85-ACDD-4AC9-B9DE-87144E7C28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3" name="Rectangle 22">
              <a:extLst>
                <a:ext uri="{FF2B5EF4-FFF2-40B4-BE49-F238E27FC236}">
                  <a16:creationId xmlns:a16="http://schemas.microsoft.com/office/drawing/2014/main" id="{9CBB29A9-875F-4717-9BF0-B32607BDB5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4" name="Rectangle 23">
              <a:extLst>
                <a:ext uri="{FF2B5EF4-FFF2-40B4-BE49-F238E27FC236}">
                  <a16:creationId xmlns:a16="http://schemas.microsoft.com/office/drawing/2014/main" id="{5B2262C7-8345-45F0-93F8-44E06947B6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pSp>
      <p:pic>
        <p:nvPicPr>
          <p:cNvPr id="6" name="Picture 5" descr="A black and orange sign with an arrow&#10;&#10;AI-generated content may be incorrect.">
            <a:extLst>
              <a:ext uri="{FF2B5EF4-FFF2-40B4-BE49-F238E27FC236}">
                <a16:creationId xmlns:a16="http://schemas.microsoft.com/office/drawing/2014/main" id="{3E086560-D6BA-1EFF-D172-2821BC780A20}"/>
              </a:ext>
            </a:extLst>
          </p:cNvPr>
          <p:cNvPicPr>
            <a:picLocks noChangeAspect="1"/>
          </p:cNvPicPr>
          <p:nvPr/>
        </p:nvPicPr>
        <p:blipFill>
          <a:blip r:embed="rId2">
            <a:extLst>
              <a:ext uri="{837473B0-CC2E-450A-ABE3-18F120FF3D39}">
                <a1611:picAttrSrcUrl xmlns:a1611="http://schemas.microsoft.com/office/drawing/2016/11/main" r:id="rId3"/>
              </a:ext>
            </a:extLst>
          </a:blip>
          <a:srcRect t="19609" r="-1" b="17386"/>
          <a:stretch>
            <a:fillRect/>
          </a:stretch>
        </p:blipFill>
        <p:spPr>
          <a:xfrm>
            <a:off x="446532" y="599725"/>
            <a:ext cx="6784447" cy="2137237"/>
          </a:xfrm>
          <a:prstGeom prst="rect">
            <a:avLst/>
          </a:prstGeom>
        </p:spPr>
      </p:pic>
      <p:sp>
        <p:nvSpPr>
          <p:cNvPr id="7" name="TextBox 6">
            <a:extLst>
              <a:ext uri="{FF2B5EF4-FFF2-40B4-BE49-F238E27FC236}">
                <a16:creationId xmlns:a16="http://schemas.microsoft.com/office/drawing/2014/main" id="{197C8019-B32D-3BF6-F9E1-958904E25D7E}"/>
              </a:ext>
            </a:extLst>
          </p:cNvPr>
          <p:cNvSpPr txBox="1"/>
          <p:nvPr/>
        </p:nvSpPr>
        <p:spPr>
          <a:xfrm>
            <a:off x="719904" y="3378463"/>
            <a:ext cx="10716126" cy="1200329"/>
          </a:xfrm>
          <a:prstGeom prst="rect">
            <a:avLst/>
          </a:prstGeom>
          <a:noFill/>
        </p:spPr>
        <p:txBody>
          <a:bodyPr wrap="square" rtlCol="0">
            <a:spAutoFit/>
          </a:bodyPr>
          <a:lstStyle/>
          <a:p>
            <a:r>
              <a:rPr lang="en-US" sz="7200" b="1" dirty="0">
                <a:solidFill>
                  <a:srgbClr val="0098BE"/>
                </a:solidFill>
              </a:rPr>
              <a:t>R Packages</a:t>
            </a:r>
          </a:p>
        </p:txBody>
      </p:sp>
    </p:spTree>
    <p:extLst>
      <p:ext uri="{BB962C8B-B14F-4D97-AF65-F5344CB8AC3E}">
        <p14:creationId xmlns:p14="http://schemas.microsoft.com/office/powerpoint/2010/main" val="255199368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96CDC63-DD39-77B6-30F3-5165B9A52106}"/>
              </a:ext>
            </a:extLst>
          </p:cNvPr>
          <p:cNvSpPr txBox="1">
            <a:spLocks/>
          </p:cNvSpPr>
          <p:nvPr/>
        </p:nvSpPr>
        <p:spPr>
          <a:xfrm>
            <a:off x="457200" y="745764"/>
            <a:ext cx="11029616" cy="1189554"/>
          </a:xfrm>
          <a:prstGeom prst="rect">
            <a:avLst/>
          </a:prstGeom>
        </p:spPr>
        <p:txBody>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chemeClr val="tx1"/>
                </a:solidFill>
              </a:rPr>
              <a:t>R packages</a:t>
            </a:r>
          </a:p>
        </p:txBody>
      </p:sp>
      <p:sp>
        <p:nvSpPr>
          <p:cNvPr id="5" name="TextBox 4">
            <a:extLst>
              <a:ext uri="{FF2B5EF4-FFF2-40B4-BE49-F238E27FC236}">
                <a16:creationId xmlns:a16="http://schemas.microsoft.com/office/drawing/2014/main" id="{F9D96A65-026A-B038-1DCB-1C5470647506}"/>
              </a:ext>
            </a:extLst>
          </p:cNvPr>
          <p:cNvSpPr txBox="1"/>
          <p:nvPr/>
        </p:nvSpPr>
        <p:spPr>
          <a:xfrm>
            <a:off x="585136" y="1344040"/>
            <a:ext cx="10296224" cy="2308324"/>
          </a:xfrm>
          <a:prstGeom prst="rect">
            <a:avLst/>
          </a:prstGeom>
          <a:solidFill>
            <a:schemeClr val="accent5">
              <a:lumMod val="40000"/>
              <a:lumOff val="60000"/>
              <a:alpha val="36814"/>
            </a:schemeClr>
          </a:solidFill>
        </p:spPr>
        <p:txBody>
          <a:bodyPr wrap="square" rtlCol="0">
            <a:spAutoFit/>
          </a:bodyPr>
          <a:lstStyle/>
          <a:p>
            <a:r>
              <a:rPr lang="en-US" b="1" dirty="0">
                <a:solidFill>
                  <a:srgbClr val="C00000"/>
                </a:solidFill>
              </a:rPr>
              <a:t>What:</a:t>
            </a:r>
          </a:p>
          <a:p>
            <a:r>
              <a:rPr lang="en-US" dirty="0"/>
              <a:t>R packages are extensions to the R programming language</a:t>
            </a:r>
          </a:p>
          <a:p>
            <a:r>
              <a:rPr lang="en-US" dirty="0"/>
              <a:t>Contain code, data, and documentation in a standardized format that can installed by other R users</a:t>
            </a:r>
          </a:p>
          <a:p>
            <a:endParaRPr lang="en-US" dirty="0"/>
          </a:p>
          <a:p>
            <a:r>
              <a:rPr lang="en-US" dirty="0"/>
              <a:t>Examples of useful packages:</a:t>
            </a:r>
          </a:p>
          <a:p>
            <a:r>
              <a:rPr lang="en-US" dirty="0"/>
              <a:t>	</a:t>
            </a:r>
            <a:r>
              <a:rPr lang="en-US" b="1" dirty="0">
                <a:latin typeface="Monaco" pitchFamily="2" charset="77"/>
              </a:rPr>
              <a:t>haven</a:t>
            </a:r>
            <a:r>
              <a:rPr lang="en-US" dirty="0"/>
              <a:t> (Enables R to read and write data from SAS, SPSS, and Stata)</a:t>
            </a:r>
          </a:p>
          <a:p>
            <a:r>
              <a:rPr lang="en-US" b="1" dirty="0">
                <a:latin typeface="Monaco" pitchFamily="2" charset="77"/>
              </a:rPr>
              <a:t>	ggplot2</a:t>
            </a:r>
            <a:r>
              <a:rPr lang="en-US" dirty="0"/>
              <a:t> (R's famous package for making beautiful graphics)</a:t>
            </a:r>
          </a:p>
          <a:p>
            <a:r>
              <a:rPr lang="en-US" b="1" dirty="0">
                <a:latin typeface="Monaco" pitchFamily="2" charset="77"/>
              </a:rPr>
              <a:t>	survival </a:t>
            </a:r>
            <a:r>
              <a:rPr lang="en-US" dirty="0"/>
              <a:t>(Tools for survival analysis)</a:t>
            </a:r>
            <a:endParaRPr lang="en-US" b="1" dirty="0">
              <a:latin typeface="Monaco" pitchFamily="2" charset="77"/>
            </a:endParaRPr>
          </a:p>
        </p:txBody>
      </p:sp>
      <p:sp>
        <p:nvSpPr>
          <p:cNvPr id="6" name="TextBox 5">
            <a:extLst>
              <a:ext uri="{FF2B5EF4-FFF2-40B4-BE49-F238E27FC236}">
                <a16:creationId xmlns:a16="http://schemas.microsoft.com/office/drawing/2014/main" id="{33AE2B48-09D1-5D7F-931E-2E63F130AC29}"/>
              </a:ext>
            </a:extLst>
          </p:cNvPr>
          <p:cNvSpPr txBox="1"/>
          <p:nvPr/>
        </p:nvSpPr>
        <p:spPr>
          <a:xfrm>
            <a:off x="585136" y="3893654"/>
            <a:ext cx="10296224" cy="646331"/>
          </a:xfrm>
          <a:prstGeom prst="rect">
            <a:avLst/>
          </a:prstGeom>
          <a:solidFill>
            <a:schemeClr val="accent5">
              <a:lumMod val="40000"/>
              <a:lumOff val="60000"/>
              <a:alpha val="36814"/>
            </a:schemeClr>
          </a:solidFill>
        </p:spPr>
        <p:txBody>
          <a:bodyPr wrap="square" rtlCol="0">
            <a:spAutoFit/>
          </a:bodyPr>
          <a:lstStyle/>
          <a:p>
            <a:r>
              <a:rPr lang="en-US" b="1" dirty="0">
                <a:solidFill>
                  <a:srgbClr val="C00000"/>
                </a:solidFill>
              </a:rPr>
              <a:t>Why:</a:t>
            </a:r>
          </a:p>
          <a:p>
            <a:r>
              <a:rPr lang="en-US" dirty="0"/>
              <a:t>Enable </a:t>
            </a:r>
            <a:r>
              <a:rPr lang="en-US" b="1" dirty="0"/>
              <a:t>re-use</a:t>
            </a:r>
            <a:r>
              <a:rPr lang="en-US" dirty="0"/>
              <a:t> of code within the R ecosystem in a </a:t>
            </a:r>
            <a:r>
              <a:rPr lang="en-US" b="1" dirty="0"/>
              <a:t>reproducible</a:t>
            </a:r>
            <a:r>
              <a:rPr lang="en-US" dirty="0"/>
              <a:t> manner</a:t>
            </a:r>
          </a:p>
        </p:txBody>
      </p:sp>
      <p:sp>
        <p:nvSpPr>
          <p:cNvPr id="7" name="TextBox 6">
            <a:extLst>
              <a:ext uri="{FF2B5EF4-FFF2-40B4-BE49-F238E27FC236}">
                <a16:creationId xmlns:a16="http://schemas.microsoft.com/office/drawing/2014/main" id="{420944A4-0BFB-F807-EBF8-4AE8787CF4A4}"/>
              </a:ext>
            </a:extLst>
          </p:cNvPr>
          <p:cNvSpPr txBox="1"/>
          <p:nvPr/>
        </p:nvSpPr>
        <p:spPr>
          <a:xfrm>
            <a:off x="585136" y="4781275"/>
            <a:ext cx="10296224" cy="923330"/>
          </a:xfrm>
          <a:prstGeom prst="rect">
            <a:avLst/>
          </a:prstGeom>
          <a:solidFill>
            <a:schemeClr val="accent5">
              <a:lumMod val="40000"/>
              <a:lumOff val="60000"/>
              <a:alpha val="36814"/>
            </a:schemeClr>
          </a:solidFill>
        </p:spPr>
        <p:txBody>
          <a:bodyPr wrap="square" rtlCol="0">
            <a:spAutoFit/>
          </a:bodyPr>
          <a:lstStyle/>
          <a:p>
            <a:r>
              <a:rPr lang="en-US" b="1" dirty="0">
                <a:solidFill>
                  <a:srgbClr val="C00000"/>
                </a:solidFill>
              </a:rPr>
              <a:t>Using a package:</a:t>
            </a:r>
          </a:p>
          <a:p>
            <a:r>
              <a:rPr lang="en-US" dirty="0"/>
              <a:t>Packages need to be </a:t>
            </a:r>
            <a:r>
              <a:rPr lang="en-US" b="1" dirty="0">
                <a:solidFill>
                  <a:srgbClr val="0070C0"/>
                </a:solidFill>
              </a:rPr>
              <a:t>installed</a:t>
            </a:r>
            <a:r>
              <a:rPr lang="en-US" b="1" dirty="0"/>
              <a:t> </a:t>
            </a:r>
            <a:r>
              <a:rPr lang="en-US" dirty="0"/>
              <a:t>on your computer and then </a:t>
            </a:r>
            <a:r>
              <a:rPr lang="en-US" b="1" dirty="0">
                <a:solidFill>
                  <a:srgbClr val="0070C0"/>
                </a:solidFill>
              </a:rPr>
              <a:t>loaded</a:t>
            </a:r>
            <a:r>
              <a:rPr lang="en-US" b="1" dirty="0"/>
              <a:t> </a:t>
            </a:r>
            <a:r>
              <a:rPr lang="en-US" dirty="0"/>
              <a:t> into your R session before you can use them. Packages are stored in a directory on your computer called a </a:t>
            </a:r>
            <a:r>
              <a:rPr lang="en-US" b="1" dirty="0">
                <a:solidFill>
                  <a:srgbClr val="0070C0"/>
                </a:solidFill>
              </a:rPr>
              <a:t>library</a:t>
            </a:r>
            <a:r>
              <a:rPr lang="en-US" dirty="0"/>
              <a:t>.</a:t>
            </a:r>
            <a:endParaRPr lang="en-US" b="1" dirty="0"/>
          </a:p>
        </p:txBody>
      </p:sp>
      <p:sp>
        <p:nvSpPr>
          <p:cNvPr id="8" name="TextBox 7">
            <a:extLst>
              <a:ext uri="{FF2B5EF4-FFF2-40B4-BE49-F238E27FC236}">
                <a16:creationId xmlns:a16="http://schemas.microsoft.com/office/drawing/2014/main" id="{C430E607-6BD0-299D-3302-F5028CA8E04F}"/>
              </a:ext>
            </a:extLst>
          </p:cNvPr>
          <p:cNvSpPr txBox="1"/>
          <p:nvPr/>
        </p:nvSpPr>
        <p:spPr>
          <a:xfrm>
            <a:off x="585136" y="5787115"/>
            <a:ext cx="10296224" cy="923330"/>
          </a:xfrm>
          <a:prstGeom prst="rect">
            <a:avLst/>
          </a:prstGeom>
          <a:solidFill>
            <a:schemeClr val="accent5">
              <a:lumMod val="40000"/>
              <a:lumOff val="60000"/>
              <a:alpha val="36814"/>
            </a:schemeClr>
          </a:solidFill>
        </p:spPr>
        <p:txBody>
          <a:bodyPr wrap="square" rtlCol="0">
            <a:spAutoFit/>
          </a:bodyPr>
          <a:lstStyle/>
          <a:p>
            <a:r>
              <a:rPr lang="en-US" b="1" dirty="0">
                <a:solidFill>
                  <a:srgbClr val="C00000"/>
                </a:solidFill>
              </a:rPr>
              <a:t>Finding a package:</a:t>
            </a:r>
          </a:p>
          <a:p>
            <a:r>
              <a:rPr lang="en-US" dirty="0"/>
              <a:t>You can search for packages on </a:t>
            </a:r>
            <a:r>
              <a:rPr lang="en-US" dirty="0">
                <a:solidFill>
                  <a:srgbClr val="0070C0"/>
                </a:solidFill>
                <a:hlinkClick r:id="rId2">
                  <a:extLst>
                    <a:ext uri="{A12FA001-AC4F-418D-AE19-62706E023703}">
                      <ahyp:hlinkClr xmlns:ahyp="http://schemas.microsoft.com/office/drawing/2018/hyperlinkcolor" val="tx"/>
                    </a:ext>
                  </a:extLst>
                </a:hlinkClick>
              </a:rPr>
              <a:t>CRAN</a:t>
            </a:r>
            <a:r>
              <a:rPr lang="en-US" dirty="0"/>
              <a:t> or by using “task views”, which organize packages by specific areas of application. (CRAN - </a:t>
            </a:r>
            <a:r>
              <a:rPr lang="en-US" dirty="0">
                <a:solidFill>
                  <a:srgbClr val="0070C0"/>
                </a:solidFill>
              </a:rPr>
              <a:t>https://</a:t>
            </a:r>
            <a:r>
              <a:rPr lang="en-US" dirty="0" err="1">
                <a:solidFill>
                  <a:srgbClr val="0070C0"/>
                </a:solidFill>
              </a:rPr>
              <a:t>cran.r-project.org</a:t>
            </a:r>
            <a:r>
              <a:rPr lang="en-US" dirty="0">
                <a:solidFill>
                  <a:srgbClr val="0070C0"/>
                </a:solidFill>
              </a:rPr>
              <a:t>/web/packages/)</a:t>
            </a:r>
          </a:p>
        </p:txBody>
      </p:sp>
    </p:spTree>
    <p:extLst>
      <p:ext uri="{BB962C8B-B14F-4D97-AF65-F5344CB8AC3E}">
        <p14:creationId xmlns:p14="http://schemas.microsoft.com/office/powerpoint/2010/main" val="3354023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46A614-0B00-27BE-E27E-B00D724D4C5C}"/>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B9617C09-855C-462C-A2BA-1FD67786D38C}"/>
              </a:ext>
            </a:extLst>
          </p:cNvPr>
          <p:cNvSpPr txBox="1">
            <a:spLocks/>
          </p:cNvSpPr>
          <p:nvPr/>
        </p:nvSpPr>
        <p:spPr>
          <a:xfrm>
            <a:off x="457200" y="745764"/>
            <a:ext cx="11029616" cy="483596"/>
          </a:xfrm>
          <a:prstGeom prst="rect">
            <a:avLst/>
          </a:prstGeom>
        </p:spPr>
        <p:txBody>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chemeClr val="tx1"/>
                </a:solidFill>
              </a:rPr>
              <a:t>using R packages</a:t>
            </a:r>
          </a:p>
        </p:txBody>
      </p:sp>
      <p:sp>
        <p:nvSpPr>
          <p:cNvPr id="6" name="TextBox 5">
            <a:extLst>
              <a:ext uri="{FF2B5EF4-FFF2-40B4-BE49-F238E27FC236}">
                <a16:creationId xmlns:a16="http://schemas.microsoft.com/office/drawing/2014/main" id="{9B30F1F8-67DC-93CF-092F-97CEEDBFE103}"/>
              </a:ext>
            </a:extLst>
          </p:cNvPr>
          <p:cNvSpPr txBox="1"/>
          <p:nvPr/>
        </p:nvSpPr>
        <p:spPr>
          <a:xfrm>
            <a:off x="534336" y="1831720"/>
            <a:ext cx="5561664" cy="1231106"/>
          </a:xfrm>
          <a:prstGeom prst="rect">
            <a:avLst/>
          </a:prstGeom>
          <a:solidFill>
            <a:schemeClr val="bg1">
              <a:lumMod val="85000"/>
              <a:alpha val="13445"/>
            </a:schemeClr>
          </a:solidFill>
          <a:ln>
            <a:noFill/>
          </a:ln>
        </p:spPr>
        <p:txBody>
          <a:bodyPr wrap="square" rtlCol="0">
            <a:spAutoFit/>
          </a:bodyPr>
          <a:lstStyle/>
          <a:p>
            <a:r>
              <a:rPr lang="en-US" b="1" dirty="0">
                <a:solidFill>
                  <a:srgbClr val="C00000"/>
                </a:solidFill>
              </a:rPr>
              <a:t>Installing a package</a:t>
            </a:r>
            <a:endParaRPr lang="en-US" sz="1400" b="1" dirty="0">
              <a:latin typeface="Monaco" pitchFamily="2" charset="77"/>
            </a:endParaRPr>
          </a:p>
          <a:p>
            <a:r>
              <a:rPr lang="en-US" sz="1400" dirty="0">
                <a:solidFill>
                  <a:srgbClr val="00B050"/>
                </a:solidFill>
                <a:latin typeface="Monaco" pitchFamily="2" charset="77"/>
              </a:rPr>
              <a:t># run this command to install a desired package</a:t>
            </a:r>
          </a:p>
          <a:p>
            <a:r>
              <a:rPr lang="en-US" sz="1400" dirty="0" err="1">
                <a:latin typeface="Monaco" pitchFamily="2" charset="77"/>
              </a:rPr>
              <a:t>install.packages</a:t>
            </a:r>
            <a:r>
              <a:rPr lang="en-US" sz="1400" dirty="0">
                <a:latin typeface="Monaco" pitchFamily="2" charset="77"/>
              </a:rPr>
              <a:t>(“</a:t>
            </a:r>
            <a:r>
              <a:rPr lang="en-US" sz="1400" dirty="0">
                <a:solidFill>
                  <a:srgbClr val="7030A0"/>
                </a:solidFill>
                <a:latin typeface="Monaco" pitchFamily="2" charset="77"/>
              </a:rPr>
              <a:t>package-name</a:t>
            </a:r>
            <a:r>
              <a:rPr lang="en-US" sz="1400" dirty="0">
                <a:latin typeface="Monaco" pitchFamily="2" charset="77"/>
              </a:rPr>
              <a:t>”)</a:t>
            </a:r>
          </a:p>
          <a:p>
            <a:endParaRPr lang="en-US" sz="1400" dirty="0">
              <a:solidFill>
                <a:srgbClr val="00B050"/>
              </a:solidFill>
              <a:latin typeface="Monaco" pitchFamily="2" charset="77"/>
            </a:endParaRPr>
          </a:p>
          <a:p>
            <a:endParaRPr lang="en-US" sz="1400" dirty="0">
              <a:solidFill>
                <a:srgbClr val="00B050"/>
              </a:solidFill>
              <a:latin typeface="Monaco" pitchFamily="2" charset="77"/>
            </a:endParaRPr>
          </a:p>
        </p:txBody>
      </p:sp>
      <p:sp>
        <p:nvSpPr>
          <p:cNvPr id="9" name="TextBox 8">
            <a:extLst>
              <a:ext uri="{FF2B5EF4-FFF2-40B4-BE49-F238E27FC236}">
                <a16:creationId xmlns:a16="http://schemas.microsoft.com/office/drawing/2014/main" id="{E7492B1E-C44B-D014-BF95-18FBADE65BAF}"/>
              </a:ext>
            </a:extLst>
          </p:cNvPr>
          <p:cNvSpPr txBox="1"/>
          <p:nvPr/>
        </p:nvSpPr>
        <p:spPr>
          <a:xfrm>
            <a:off x="534336" y="3086206"/>
            <a:ext cx="5561664" cy="1200329"/>
          </a:xfrm>
          <a:prstGeom prst="rect">
            <a:avLst/>
          </a:prstGeom>
          <a:solidFill>
            <a:schemeClr val="bg1">
              <a:lumMod val="85000"/>
              <a:alpha val="13445"/>
            </a:schemeClr>
          </a:solidFill>
          <a:ln>
            <a:noFill/>
          </a:ln>
        </p:spPr>
        <p:txBody>
          <a:bodyPr wrap="square" rtlCol="0">
            <a:spAutoFit/>
          </a:bodyPr>
          <a:lstStyle/>
          <a:p>
            <a:r>
              <a:rPr lang="en-US" b="1" dirty="0">
                <a:solidFill>
                  <a:srgbClr val="C00000"/>
                </a:solidFill>
              </a:rPr>
              <a:t>What R does when you install</a:t>
            </a:r>
            <a:endParaRPr lang="en-US" sz="1400" b="1" dirty="0">
              <a:latin typeface="Monaco" pitchFamily="2" charset="77"/>
            </a:endParaRPr>
          </a:p>
          <a:p>
            <a:r>
              <a:rPr lang="en-US" sz="1400" dirty="0">
                <a:solidFill>
                  <a:srgbClr val="7030A0"/>
                </a:solidFill>
                <a:latin typeface="Monaco" pitchFamily="2" charset="77"/>
              </a:rPr>
              <a:t>package-name</a:t>
            </a:r>
            <a:r>
              <a:rPr lang="en-US" dirty="0"/>
              <a:t> will be found on a repository (</a:t>
            </a:r>
            <a:r>
              <a:rPr lang="en-US" dirty="0" err="1"/>
              <a:t>eg.</a:t>
            </a:r>
            <a:r>
              <a:rPr lang="en-US" dirty="0"/>
              <a:t> CRAN), downloaded to your local machine, and stored in the library folder </a:t>
            </a:r>
            <a:endParaRPr lang="en-US" dirty="0">
              <a:solidFill>
                <a:srgbClr val="00B050"/>
              </a:solidFill>
              <a:latin typeface="Monaco" pitchFamily="2" charset="77"/>
            </a:endParaRPr>
          </a:p>
        </p:txBody>
      </p:sp>
      <p:sp>
        <p:nvSpPr>
          <p:cNvPr id="10" name="TextBox 9">
            <a:extLst>
              <a:ext uri="{FF2B5EF4-FFF2-40B4-BE49-F238E27FC236}">
                <a16:creationId xmlns:a16="http://schemas.microsoft.com/office/drawing/2014/main" id="{8D64E016-35D0-A79B-E75A-D09A7922FEF2}"/>
              </a:ext>
            </a:extLst>
          </p:cNvPr>
          <p:cNvSpPr txBox="1"/>
          <p:nvPr/>
        </p:nvSpPr>
        <p:spPr>
          <a:xfrm>
            <a:off x="6244256" y="1831720"/>
            <a:ext cx="5638800" cy="1231106"/>
          </a:xfrm>
          <a:prstGeom prst="rect">
            <a:avLst/>
          </a:prstGeom>
          <a:solidFill>
            <a:schemeClr val="accent3">
              <a:lumMod val="20000"/>
              <a:lumOff val="80000"/>
              <a:alpha val="13101"/>
            </a:schemeClr>
          </a:solidFill>
          <a:ln>
            <a:noFill/>
          </a:ln>
        </p:spPr>
        <p:txBody>
          <a:bodyPr wrap="square" rtlCol="0">
            <a:spAutoFit/>
          </a:bodyPr>
          <a:lstStyle/>
          <a:p>
            <a:r>
              <a:rPr lang="en-US" b="1" dirty="0">
                <a:solidFill>
                  <a:srgbClr val="C00000"/>
                </a:solidFill>
              </a:rPr>
              <a:t>Loading a package</a:t>
            </a:r>
            <a:endParaRPr lang="en-US" sz="1400" b="1" dirty="0">
              <a:latin typeface="Monaco" pitchFamily="2" charset="77"/>
            </a:endParaRPr>
          </a:p>
          <a:p>
            <a:r>
              <a:rPr lang="en-US" sz="1400" dirty="0">
                <a:solidFill>
                  <a:srgbClr val="00B050"/>
                </a:solidFill>
                <a:latin typeface="Monaco" pitchFamily="2" charset="77"/>
              </a:rPr>
              <a:t># run this command to use the package</a:t>
            </a:r>
          </a:p>
          <a:p>
            <a:r>
              <a:rPr lang="en-US" sz="1400" dirty="0">
                <a:latin typeface="Monaco" pitchFamily="2" charset="77"/>
              </a:rPr>
              <a:t>library(</a:t>
            </a:r>
            <a:r>
              <a:rPr lang="en-US" sz="1400" dirty="0">
                <a:solidFill>
                  <a:srgbClr val="7030A0"/>
                </a:solidFill>
                <a:latin typeface="Monaco" pitchFamily="2" charset="77"/>
              </a:rPr>
              <a:t>package-name</a:t>
            </a:r>
            <a:r>
              <a:rPr lang="en-US" sz="1400" dirty="0">
                <a:latin typeface="Monaco" pitchFamily="2" charset="77"/>
              </a:rPr>
              <a:t>)</a:t>
            </a:r>
          </a:p>
          <a:p>
            <a:r>
              <a:rPr lang="en-US" sz="1400" dirty="0">
                <a:solidFill>
                  <a:srgbClr val="00B050"/>
                </a:solidFill>
                <a:latin typeface="Monaco" pitchFamily="2" charset="77"/>
              </a:rPr>
              <a:t># notice - no quotes for package-name</a:t>
            </a:r>
          </a:p>
          <a:p>
            <a:endParaRPr lang="en-US" sz="1400" dirty="0">
              <a:solidFill>
                <a:srgbClr val="00B050"/>
              </a:solidFill>
              <a:latin typeface="Monaco" pitchFamily="2" charset="77"/>
            </a:endParaRPr>
          </a:p>
        </p:txBody>
      </p:sp>
      <p:sp>
        <p:nvSpPr>
          <p:cNvPr id="11" name="TextBox 10">
            <a:extLst>
              <a:ext uri="{FF2B5EF4-FFF2-40B4-BE49-F238E27FC236}">
                <a16:creationId xmlns:a16="http://schemas.microsoft.com/office/drawing/2014/main" id="{1E1FEF8B-8FC9-6C3A-850E-20EDC9258FA5}"/>
              </a:ext>
            </a:extLst>
          </p:cNvPr>
          <p:cNvSpPr txBox="1"/>
          <p:nvPr/>
        </p:nvSpPr>
        <p:spPr>
          <a:xfrm>
            <a:off x="6244256" y="3086206"/>
            <a:ext cx="5638800" cy="1200329"/>
          </a:xfrm>
          <a:prstGeom prst="rect">
            <a:avLst/>
          </a:prstGeom>
          <a:solidFill>
            <a:schemeClr val="accent3">
              <a:lumMod val="20000"/>
              <a:lumOff val="80000"/>
              <a:alpha val="13101"/>
            </a:schemeClr>
          </a:solidFill>
          <a:ln>
            <a:noFill/>
          </a:ln>
        </p:spPr>
        <p:txBody>
          <a:bodyPr wrap="square" rtlCol="0">
            <a:spAutoFit/>
          </a:bodyPr>
          <a:lstStyle/>
          <a:p>
            <a:r>
              <a:rPr lang="en-US" b="1" dirty="0">
                <a:solidFill>
                  <a:srgbClr val="C00000"/>
                </a:solidFill>
              </a:rPr>
              <a:t>What R does when you load</a:t>
            </a:r>
            <a:endParaRPr lang="en-US" sz="1400" b="1" dirty="0">
              <a:latin typeface="Monaco" pitchFamily="2" charset="77"/>
            </a:endParaRPr>
          </a:p>
          <a:p>
            <a:r>
              <a:rPr lang="en-US" sz="1400" dirty="0">
                <a:solidFill>
                  <a:srgbClr val="7030A0"/>
                </a:solidFill>
                <a:latin typeface="Monaco" pitchFamily="2" charset="77"/>
              </a:rPr>
              <a:t>package-name</a:t>
            </a:r>
            <a:r>
              <a:rPr lang="en-US" dirty="0"/>
              <a:t> will be found in the library folder of your computer, and loaded into RAM (memory) for easy access in your current R session</a:t>
            </a:r>
            <a:endParaRPr lang="en-US" dirty="0">
              <a:solidFill>
                <a:srgbClr val="00B050"/>
              </a:solidFill>
              <a:latin typeface="Monaco" pitchFamily="2" charset="77"/>
            </a:endParaRPr>
          </a:p>
        </p:txBody>
      </p:sp>
      <p:sp>
        <p:nvSpPr>
          <p:cNvPr id="14" name="TextBox 13">
            <a:extLst>
              <a:ext uri="{FF2B5EF4-FFF2-40B4-BE49-F238E27FC236}">
                <a16:creationId xmlns:a16="http://schemas.microsoft.com/office/drawing/2014/main" id="{997499FB-3783-7658-9282-8E638C5600D9}"/>
              </a:ext>
            </a:extLst>
          </p:cNvPr>
          <p:cNvSpPr txBox="1"/>
          <p:nvPr/>
        </p:nvSpPr>
        <p:spPr>
          <a:xfrm>
            <a:off x="534336" y="4478126"/>
            <a:ext cx="5561664" cy="1415772"/>
          </a:xfrm>
          <a:prstGeom prst="rect">
            <a:avLst/>
          </a:prstGeom>
          <a:solidFill>
            <a:schemeClr val="bg1">
              <a:lumMod val="85000"/>
              <a:alpha val="13445"/>
            </a:schemeClr>
          </a:solidFill>
          <a:ln>
            <a:noFill/>
          </a:ln>
        </p:spPr>
        <p:txBody>
          <a:bodyPr wrap="square" rtlCol="0">
            <a:spAutoFit/>
          </a:bodyPr>
          <a:lstStyle/>
          <a:p>
            <a:r>
              <a:rPr lang="en-US" sz="1400" b="1" dirty="0">
                <a:solidFill>
                  <a:srgbClr val="C00000"/>
                </a:solidFill>
                <a:latin typeface="Monaco" pitchFamily="2" charset="77"/>
              </a:rPr>
              <a:t>You only install once!</a:t>
            </a:r>
            <a:endParaRPr lang="en-US" sz="1400" b="1" dirty="0">
              <a:latin typeface="Monaco" pitchFamily="2" charset="77"/>
            </a:endParaRPr>
          </a:p>
          <a:p>
            <a:r>
              <a:rPr lang="en-US" dirty="0"/>
              <a:t>Once </a:t>
            </a:r>
            <a:r>
              <a:rPr lang="en-US" sz="1400" dirty="0">
                <a:solidFill>
                  <a:srgbClr val="7030A0"/>
                </a:solidFill>
                <a:latin typeface="Monaco" pitchFamily="2" charset="77"/>
              </a:rPr>
              <a:t>package-name</a:t>
            </a:r>
            <a:r>
              <a:rPr lang="en-US" dirty="0"/>
              <a:t> is installed on your machine it lives on your hard drive and doesn’t need to be installed again (except for package updates, where the updated version is downloaded fresh from the repo).</a:t>
            </a:r>
            <a:endParaRPr lang="en-US" dirty="0">
              <a:solidFill>
                <a:srgbClr val="00B050"/>
              </a:solidFill>
              <a:latin typeface="Monaco" pitchFamily="2" charset="77"/>
            </a:endParaRPr>
          </a:p>
        </p:txBody>
      </p:sp>
      <p:sp>
        <p:nvSpPr>
          <p:cNvPr id="15" name="TextBox 14">
            <a:extLst>
              <a:ext uri="{FF2B5EF4-FFF2-40B4-BE49-F238E27FC236}">
                <a16:creationId xmlns:a16="http://schemas.microsoft.com/office/drawing/2014/main" id="{83CDA69A-E706-ACA9-3720-F9F65DEC9ACD}"/>
              </a:ext>
            </a:extLst>
          </p:cNvPr>
          <p:cNvSpPr txBox="1"/>
          <p:nvPr/>
        </p:nvSpPr>
        <p:spPr>
          <a:xfrm>
            <a:off x="6244256" y="4478126"/>
            <a:ext cx="5561664" cy="1415772"/>
          </a:xfrm>
          <a:prstGeom prst="rect">
            <a:avLst/>
          </a:prstGeom>
          <a:solidFill>
            <a:schemeClr val="accent3">
              <a:lumMod val="20000"/>
              <a:lumOff val="80000"/>
              <a:alpha val="13445"/>
            </a:schemeClr>
          </a:solidFill>
          <a:ln>
            <a:noFill/>
          </a:ln>
        </p:spPr>
        <p:txBody>
          <a:bodyPr wrap="square" rtlCol="0">
            <a:spAutoFit/>
          </a:bodyPr>
          <a:lstStyle/>
          <a:p>
            <a:r>
              <a:rPr lang="en-US" sz="1400" b="1" dirty="0">
                <a:solidFill>
                  <a:srgbClr val="C00000"/>
                </a:solidFill>
                <a:latin typeface="Monaco" pitchFamily="2" charset="77"/>
              </a:rPr>
              <a:t>You load every *RAM* time!</a:t>
            </a:r>
            <a:endParaRPr lang="en-US" sz="1400" b="1" dirty="0">
              <a:latin typeface="Monaco" pitchFamily="2" charset="77"/>
            </a:endParaRPr>
          </a:p>
          <a:p>
            <a:r>
              <a:rPr lang="en-US" dirty="0"/>
              <a:t>Every fresh R session will require loading </a:t>
            </a:r>
            <a:r>
              <a:rPr lang="en-US" sz="1400" dirty="0">
                <a:solidFill>
                  <a:srgbClr val="7030A0"/>
                </a:solidFill>
                <a:latin typeface="Monaco" pitchFamily="2" charset="77"/>
              </a:rPr>
              <a:t>package-name</a:t>
            </a:r>
            <a:r>
              <a:rPr lang="en-US" dirty="0"/>
              <a:t> into RAM for use during that session. When you close out R, the RAM for that session is refreshed and all loaded packages are lost.</a:t>
            </a:r>
            <a:endParaRPr lang="en-US" dirty="0">
              <a:solidFill>
                <a:srgbClr val="00B050"/>
              </a:solidFill>
              <a:latin typeface="Monaco" pitchFamily="2" charset="77"/>
            </a:endParaRPr>
          </a:p>
        </p:txBody>
      </p:sp>
    </p:spTree>
    <p:extLst>
      <p:ext uri="{BB962C8B-B14F-4D97-AF65-F5344CB8AC3E}">
        <p14:creationId xmlns:p14="http://schemas.microsoft.com/office/powerpoint/2010/main" val="2811384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4" grpId="0" animBg="1"/>
      <p:bldP spid="15" grpId="0" animBg="1"/>
    </p:bldLst>
  </p:timing>
</p:sld>
</file>

<file path=ppt/theme/theme1.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4D1434"/>
      </a:accent1>
      <a:accent2>
        <a:srgbClr val="903163"/>
      </a:accent2>
      <a:accent3>
        <a:srgbClr val="B2324B"/>
      </a:accent3>
      <a:accent4>
        <a:srgbClr val="969FA7"/>
      </a:accent4>
      <a:accent5>
        <a:srgbClr val="66B1CE"/>
      </a:accent5>
      <a:accent6>
        <a:srgbClr val="40619D"/>
      </a:accent6>
      <a:hlink>
        <a:srgbClr val="828282"/>
      </a:hlink>
      <a:folHlink>
        <a:srgbClr val="A5A5A5"/>
      </a:folHlink>
    </a:clrScheme>
    <a:fontScheme name="Franklin Gothic">
      <a:majorFont>
        <a:latin typeface="Franklin Gothic Medium" panose="020B0603020102020204"/>
        <a:ea typeface=""/>
        <a:cs typeface=""/>
        <a:font script="Jpan" typeface="HG創英角ｺﾞｼｯｸUB"/>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panose="020B0503020102020204"/>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C21699FF-00E4-43C8-BBCC-D7E5536C371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8CAB3EAC-0D75-8D4E-8891-717AA1DC2E6D}">
  <we:reference id="8ba0e366-a439-4baa-944c-1a9790a138b7" version="1.0.0.3" store="EXCatalog" storeType="EXCatalog"/>
  <we:alternateReferences>
    <we:reference id="WA200002290" version="1.0.0.3" store="en-US"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0BC9924B2BE754D9B1ADDA1D4CEDCCC" ma:contentTypeVersion="19" ma:contentTypeDescription="Create a new document." ma:contentTypeScope="" ma:versionID="7b22c85b2f8f6a1c666a353fcbffedd6">
  <xsd:schema xmlns:xsd="http://www.w3.org/2001/XMLSchema" xmlns:xs="http://www.w3.org/2001/XMLSchema" xmlns:p="http://schemas.microsoft.com/office/2006/metadata/properties" xmlns:ns2="2abaa01e-9938-407e-aa0b-10580c653abd" xmlns:ns3="7be34c64-93b8-4842-bfae-c3106b8c53c2" xmlns:ns4="efce84db-8738-4c7b-9bdc-65b9500871f6" targetNamespace="http://schemas.microsoft.com/office/2006/metadata/properties" ma:root="true" ma:fieldsID="f5169a24320b7be6acaef9b01dd42178" ns2:_="" ns3:_="" ns4:_="">
    <xsd:import namespace="2abaa01e-9938-407e-aa0b-10580c653abd"/>
    <xsd:import namespace="7be34c64-93b8-4842-bfae-c3106b8c53c2"/>
    <xsd:import namespace="efce84db-8738-4c7b-9bdc-65b9500871f6"/>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LengthInSeconds" minOccurs="0"/>
                <xsd:element ref="ns3:SharedWithUsers" minOccurs="0"/>
                <xsd:element ref="ns3:SharedWithDetails" minOccurs="0"/>
                <xsd:element ref="ns2:MediaServiceAutoTags" minOccurs="0"/>
                <xsd:element ref="ns2:MediaServiceOCR" minOccurs="0"/>
                <xsd:element ref="ns2:MediaServiceGenerationTime" minOccurs="0"/>
                <xsd:element ref="ns2:MediaServiceEventHashCode" minOccurs="0"/>
                <xsd:element ref="ns2:lcf76f155ced4ddcb4097134ff3c332f" minOccurs="0"/>
                <xsd:element ref="ns4:TaxCatchAll" minOccurs="0"/>
                <xsd:element ref="ns2:MediaServiceObjectDetectorVersions" minOccurs="0"/>
                <xsd:element ref="ns2:MediaServiceSearchProperties" minOccurs="0"/>
                <xsd:element ref="ns2:Not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abaa01e-9938-407e-aa0b-10580c653a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LengthInSeconds" ma:index="13" nillable="true" ma:displayName="MediaLengthInSeconds" ma:hidden="true" ma:internalName="MediaLengthInSeconds" ma:readOnly="true">
      <xsd:simpleType>
        <xsd:restriction base="dms:Unknown"/>
      </xsd:simpleType>
    </xsd:element>
    <xsd:element name="MediaServiceAutoTags" ma:index="16" nillable="true" ma:displayName="Tags" ma:internalName="MediaServiceAutoTags"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c2d55d72-5afa-45f9-90b6-e0708aeee9a0"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3" nillable="true" ma:displayName="MediaServiceObjectDetectorVersions" ma:hidden="true" ma:indexed="true" ma:internalName="MediaServiceObjectDetectorVersions" ma:readOnly="true">
      <xsd:simpleType>
        <xsd:restriction base="dms:Text"/>
      </xsd:simpleType>
    </xsd:element>
    <xsd:element name="MediaServiceSearchProperties" ma:index="24" nillable="true" ma:displayName="MediaServiceSearchProperties" ma:hidden="true" ma:internalName="MediaServiceSearchProperties" ma:readOnly="true">
      <xsd:simpleType>
        <xsd:restriction base="dms:Note"/>
      </xsd:simpleType>
    </xsd:element>
    <xsd:element name="Notes" ma:index="25" nillable="true" ma:displayName="Notes" ma:format="Dropdown" ma:internalName="Notes">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7be34c64-93b8-4842-bfae-c3106b8c53c2"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efce84db-8738-4c7b-9bdc-65b9500871f6" elementFormDefault="qualified">
    <xsd:import namespace="http://schemas.microsoft.com/office/2006/documentManagement/types"/>
    <xsd:import namespace="http://schemas.microsoft.com/office/infopath/2007/PartnerControls"/>
    <xsd:element name="TaxCatchAll" ma:index="22" nillable="true" ma:displayName="Taxonomy Catch All Column" ma:hidden="true" ma:list="{9c316fb5-9e31-4487-b45f-917c480130b2}" ma:internalName="TaxCatchAll" ma:showField="CatchAllData" ma:web="7be34c64-93b8-4842-bfae-c3106b8c53c2">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Notes xmlns="2abaa01e-9938-407e-aa0b-10580c653abd" xsi:nil="true"/>
    <TaxCatchAll xmlns="efce84db-8738-4c7b-9bdc-65b9500871f6" xsi:nil="true"/>
    <lcf76f155ced4ddcb4097134ff3c332f xmlns="2abaa01e-9938-407e-aa0b-10580c653abd">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B5EAAAEA-9BF3-405A-874D-868CFEC3AAC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abaa01e-9938-407e-aa0b-10580c653abd"/>
    <ds:schemaRef ds:uri="7be34c64-93b8-4842-bfae-c3106b8c53c2"/>
    <ds:schemaRef ds:uri="efce84db-8738-4c7b-9bdc-65b9500871f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EF01D59C-6C6F-4E35-93B8-B451F7132A11}">
  <ds:schemaRefs>
    <ds:schemaRef ds:uri="http://schemas.microsoft.com/sharepoint/v3/contenttype/forms"/>
  </ds:schemaRefs>
</ds:datastoreItem>
</file>

<file path=customXml/itemProps3.xml><?xml version="1.0" encoding="utf-8"?>
<ds:datastoreItem xmlns:ds="http://schemas.openxmlformats.org/officeDocument/2006/customXml" ds:itemID="{10CA46E3-A0D3-4C34-A66A-495B82E5E4B6}">
  <ds:schemaRefs>
    <ds:schemaRef ds:uri="http://schemas.microsoft.com/office/infopath/2007/PartnerControls"/>
    <ds:schemaRef ds:uri="http://schemas.microsoft.com/office/2006/documentManagement/types"/>
    <ds:schemaRef ds:uri="http://schemas.microsoft.com/office/2006/metadata/properties"/>
    <ds:schemaRef ds:uri="http://www.w3.org/XML/1998/namespace"/>
    <ds:schemaRef ds:uri="http://purl.org/dc/terms/"/>
    <ds:schemaRef ds:uri="efce84db-8738-4c7b-9bdc-65b9500871f6"/>
    <ds:schemaRef ds:uri="2abaa01e-9938-407e-aa0b-10580c653abd"/>
    <ds:schemaRef ds:uri="7be34c64-93b8-4842-bfae-c3106b8c53c2"/>
    <ds:schemaRef ds:uri="http://purl.org/dc/elements/1.1/"/>
    <ds:schemaRef ds:uri="http://schemas.openxmlformats.org/package/2006/metadata/core-properties"/>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Dividend</Template>
  <TotalTime>14096</TotalTime>
  <Words>5937</Words>
  <Application>Microsoft Macintosh PowerPoint</Application>
  <PresentationFormat>Widescreen</PresentationFormat>
  <Paragraphs>933</Paragraphs>
  <Slides>124</Slides>
  <Notes>59</Notes>
  <HiddenSlides>0</HiddenSlides>
  <MMClips>0</MMClips>
  <ScaleCrop>false</ScaleCrop>
  <HeadingPairs>
    <vt:vector size="6" baseType="variant">
      <vt:variant>
        <vt:lpstr>Fonts Used</vt:lpstr>
      </vt:variant>
      <vt:variant>
        <vt:i4>17</vt:i4>
      </vt:variant>
      <vt:variant>
        <vt:lpstr>Theme</vt:lpstr>
      </vt:variant>
      <vt:variant>
        <vt:i4>1</vt:i4>
      </vt:variant>
      <vt:variant>
        <vt:lpstr>Slide Titles</vt:lpstr>
      </vt:variant>
      <vt:variant>
        <vt:i4>124</vt:i4>
      </vt:variant>
    </vt:vector>
  </HeadingPairs>
  <TitlesOfParts>
    <vt:vector size="142" baseType="lpstr">
      <vt:lpstr>American Typewriter</vt:lpstr>
      <vt:lpstr>Aptos</vt:lpstr>
      <vt:lpstr>Arial</vt:lpstr>
      <vt:lpstr>Book Antiqua</vt:lpstr>
      <vt:lpstr>Bookman Old Style</vt:lpstr>
      <vt:lpstr>Calibri</vt:lpstr>
      <vt:lpstr>Calibri Light</vt:lpstr>
      <vt:lpstr>Comic Sans MS</vt:lpstr>
      <vt:lpstr>Courier New</vt:lpstr>
      <vt:lpstr>Franklin Gothic Book</vt:lpstr>
      <vt:lpstr>Franklin Gothic Medium</vt:lpstr>
      <vt:lpstr>Monaco</vt:lpstr>
      <vt:lpstr>Raleway</vt:lpstr>
      <vt:lpstr>Roboto Mono</vt:lpstr>
      <vt:lpstr>Source Sans Pro</vt:lpstr>
      <vt:lpstr>Wingdings</vt:lpstr>
      <vt:lpstr>Wingdings 2</vt:lpstr>
      <vt:lpstr>Dividend</vt:lpstr>
      <vt:lpstr>PowerPoint Presentation</vt:lpstr>
      <vt:lpstr>PowerPoint Presentation</vt:lpstr>
      <vt:lpstr>Download materials from github</vt:lpstr>
      <vt:lpstr>This workshop is brought to you by:</vt:lpstr>
      <vt:lpstr>Collaborative project support</vt:lpstr>
      <vt:lpstr>Bring Your Own Data (BYOD)</vt:lpstr>
      <vt:lpstr>Sticky Notes</vt:lpstr>
      <vt:lpstr>PowerPoint Presentation</vt:lpstr>
      <vt:lpstr>Talk to each other!</vt:lpstr>
      <vt:lpstr>What to expect this week </vt:lpstr>
      <vt:lpstr>This is a hands-on workshop!</vt:lpstr>
      <vt:lpstr>Hold your horses – there is some terrain to be covered…</vt:lpstr>
      <vt:lpstr>PowerPoint Presentation</vt:lpstr>
      <vt:lpstr>PowerPoint Presentation</vt:lpstr>
      <vt:lpstr>PowerPoint Presentation</vt:lpstr>
      <vt:lpstr>R vs RStuDio</vt:lpstr>
      <vt:lpstr>R vs RStuDio</vt:lpstr>
      <vt:lpstr>R vs RStuDio</vt:lpstr>
      <vt:lpstr>PowerPoint Presentation</vt:lpstr>
      <vt:lpstr>Rstudio pane layout</vt:lpstr>
      <vt:lpstr>TRY IT ..</vt:lpstr>
      <vt:lpstr>PowerPoint Presentation</vt:lpstr>
      <vt:lpstr>PowerPoint Presentation</vt:lpstr>
      <vt:lpstr>Commonly used code-files in rstudio</vt:lpstr>
      <vt:lpstr>PowerPoint Presentation</vt:lpstr>
      <vt:lpstr>PowerPoint Presentation</vt:lpstr>
      <vt:lpstr>PowerPoint Presentation</vt:lpstr>
      <vt:lpstr>PowerPoint Presentation</vt:lpstr>
      <vt:lpstr>PowerPoint Presentation</vt:lpstr>
      <vt:lpstr>TRY IT ..</vt:lpstr>
      <vt:lpstr>PowerPoint Presentation</vt:lpstr>
      <vt:lpstr>PowerPoint Presentation</vt:lpstr>
      <vt:lpstr>Why should you use functions?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Half-way there!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Absolute Paths</vt:lpstr>
      <vt:lpstr>PowerPoint Presentation</vt:lpstr>
      <vt:lpstr>PowerPoint Presentation</vt:lpstr>
      <vt:lpstr>PowerPoint Presentation</vt:lpstr>
      <vt:lpstr>Working Directory</vt:lpstr>
      <vt:lpstr>PowerPoint Presentation</vt:lpstr>
      <vt:lpstr>PowerPoint Presentation</vt:lpstr>
      <vt:lpstr>PowerPoint Presentation</vt:lpstr>
      <vt:lpstr>PowerPoint Presentation</vt:lpstr>
      <vt:lpstr>.. means go up a level</vt:lpstr>
      <vt:lpstr>PowerPoint Presentation</vt:lpstr>
      <vt:lpstr>PowerPoint Presentation</vt:lpstr>
      <vt:lpstr>How to find paths in your computer?</vt:lpstr>
      <vt:lpstr>Store Project Files Together</vt:lpstr>
      <vt:lpstr>But what is the Working Directory for R?</vt:lpstr>
      <vt:lpstr>PowerPoint Presentation</vt:lpstr>
      <vt:lpstr>PowerPoint Presentation</vt:lpstr>
      <vt:lpstr>PowerPoint Presentation</vt:lpstr>
      <vt:lpstr>GETTING THERE!!</vt:lpstr>
      <vt:lpstr>PowerPoint Presentation</vt:lpstr>
      <vt:lpstr>PowerPoint Presentation</vt:lpstr>
      <vt:lpstr>PowerPoint Presentation</vt:lpstr>
      <vt:lpstr>PowerPoint Presentation</vt:lpstr>
      <vt:lpstr>PowerPoint Presentation</vt:lpstr>
      <vt:lpstr>PowerPoint Presentation</vt:lpstr>
      <vt:lpstr>Data Frames: Rectangles of Data</vt:lpstr>
      <vt:lpstr>Rows: Observations</vt:lpstr>
      <vt:lpstr>Columns: Variables</vt:lpstr>
      <vt:lpstr>THERE!!</vt:lpstr>
      <vt:lpstr>PowerPoint Presentation</vt:lpstr>
      <vt:lpstr>PowerPoint Presentation</vt:lpstr>
      <vt:lpstr>Variables</vt:lpstr>
      <vt:lpstr>PowerPoint Presentation</vt:lpstr>
      <vt:lpstr>PowerPoint Presentation</vt:lpstr>
      <vt:lpstr>PowerPoint Presentation</vt:lpstr>
      <vt:lpstr>Indexing Values in a Vector</vt:lpstr>
      <vt:lpstr>Selecting elements from a vector</vt:lpstr>
      <vt:lpstr>PowerPoint Presentation</vt:lpstr>
      <vt:lpstr>Boolean / Logical operators: </vt:lpstr>
      <vt:lpstr>Boolean operator: AND</vt:lpstr>
      <vt:lpstr>Boolean operator: OR</vt:lpstr>
      <vt:lpstr>Boolean operator: NOT</vt:lpstr>
      <vt:lpstr>PowerPoint Presentation</vt:lpstr>
      <vt:lpstr>PowerPoint Presentation</vt:lpstr>
      <vt:lpstr>PowerPoint Presentation</vt:lpstr>
      <vt:lpstr>PowerPoint Presentation</vt:lpstr>
      <vt:lpstr>Feedback survey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Ritika Giri</dc:creator>
  <cp:lastModifiedBy>Emilio Lehoucq</cp:lastModifiedBy>
  <cp:revision>324</cp:revision>
  <dcterms:created xsi:type="dcterms:W3CDTF">2024-06-05T15:31:59Z</dcterms:created>
  <dcterms:modified xsi:type="dcterms:W3CDTF">2025-08-08T19:48:23Z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0x010100A0BC9924B2BE754D9B1ADDA1D4CEDCCC</vt:lpwstr>
  </property>
  <property fmtid="{D5CDD505-2E9C-101B-9397-08002B2CF9AE}" pid="3" name="MediaServiceImageTags">
    <vt:lpwstr/>
  </property>
</Properties>
</file>